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7"/>
  </p:notesMasterIdLst>
  <p:sldIdLst>
    <p:sldId id="322" r:id="rId2"/>
    <p:sldId id="569" r:id="rId3"/>
    <p:sldId id="572" r:id="rId4"/>
    <p:sldId id="577" r:id="rId5"/>
    <p:sldId id="561" r:id="rId6"/>
    <p:sldId id="575" r:id="rId7"/>
    <p:sldId id="584" r:id="rId8"/>
    <p:sldId id="571" r:id="rId9"/>
    <p:sldId id="585" r:id="rId10"/>
    <p:sldId id="580" r:id="rId11"/>
    <p:sldId id="568" r:id="rId12"/>
    <p:sldId id="587" r:id="rId13"/>
    <p:sldId id="573" r:id="rId14"/>
    <p:sldId id="559" r:id="rId15"/>
    <p:sldId id="558" r:id="rId16"/>
    <p:sldId id="588" r:id="rId17"/>
    <p:sldId id="586" r:id="rId18"/>
    <p:sldId id="535" r:id="rId19"/>
    <p:sldId id="574" r:id="rId20"/>
    <p:sldId id="564" r:id="rId21"/>
    <p:sldId id="537" r:id="rId22"/>
    <p:sldId id="566" r:id="rId23"/>
    <p:sldId id="583" r:id="rId24"/>
    <p:sldId id="589" r:id="rId25"/>
    <p:sldId id="293" r:id="rId26"/>
  </p:sldIdLst>
  <p:sldSz cx="9144000" cy="5145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5661"/>
    <a:srgbClr val="DA8D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103" d="100"/>
          <a:sy n="103" d="100"/>
        </p:scale>
        <p:origin x="138" y="318"/>
      </p:cViewPr>
      <p:guideLst>
        <p:guide orient="horz" pos="1620"/>
        <p:guide pos="2880"/>
      </p:guideLst>
    </p:cSldViewPr>
  </p:slideViewPr>
  <p:notesTextViewPr>
    <p:cViewPr>
      <p:scale>
        <a:sx n="1" d="1"/>
        <a:sy n="1" d="1"/>
      </p:scale>
      <p:origin x="0" y="0"/>
    </p:cViewPr>
  </p:notesTextViewPr>
  <p:sorterViewPr>
    <p:cViewPr>
      <p:scale>
        <a:sx n="42" d="100"/>
        <a:sy n="42"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Sheet1!$A$2:$A$6</c:f>
              <c:strCache>
                <c:ptCount val="5"/>
                <c:pt idx="0">
                  <c:v>目标 1</c:v>
                </c:pt>
                <c:pt idx="1">
                  <c:v>目标 2</c:v>
                </c:pt>
                <c:pt idx="2">
                  <c:v>目标 3</c:v>
                </c:pt>
                <c:pt idx="3">
                  <c:v>目标 4</c:v>
                </c:pt>
                <c:pt idx="4">
                  <c:v>目标 5</c:v>
                </c:pt>
              </c:strCache>
            </c:strRef>
          </c:cat>
          <c:val>
            <c:numRef>
              <c:f>Sheet1!$B$2:$B$6</c:f>
              <c:numCache>
                <c:formatCode>General</c:formatCode>
                <c:ptCount val="5"/>
                <c:pt idx="0">
                  <c:v>3</c:v>
                </c:pt>
                <c:pt idx="1">
                  <c:v>3.5</c:v>
                </c:pt>
                <c:pt idx="2">
                  <c:v>3.5</c:v>
                </c:pt>
                <c:pt idx="3">
                  <c:v>4.5</c:v>
                </c:pt>
                <c:pt idx="4">
                  <c:v>5</c:v>
                </c:pt>
              </c:numCache>
            </c:numRef>
          </c:val>
          <c:extLst>
            <c:ext xmlns:c16="http://schemas.microsoft.com/office/drawing/2014/chart" uri="{C3380CC4-5D6E-409C-BE32-E72D297353CC}">
              <c16:uniqueId val="{00000000-9210-49E1-8F18-4A8B80F63597}"/>
            </c:ext>
          </c:extLst>
        </c:ser>
        <c:ser>
          <c:idx val="1"/>
          <c:order val="1"/>
          <c:tx>
            <c:strRef>
              <c:f>Sheet1!$C$1</c:f>
              <c:strCache>
                <c:ptCount val="1"/>
                <c:pt idx="0">
                  <c:v>系列 2</c:v>
                </c:pt>
              </c:strCache>
            </c:strRef>
          </c:tx>
          <c:spPr>
            <a:solidFill>
              <a:schemeClr val="accent2"/>
            </a:solidFill>
            <a:ln>
              <a:noFill/>
            </a:ln>
            <a:effectLst/>
          </c:spPr>
          <c:invertIfNegative val="0"/>
          <c:cat>
            <c:strRef>
              <c:f>Sheet1!$A$2:$A$6</c:f>
              <c:strCache>
                <c:ptCount val="5"/>
                <c:pt idx="0">
                  <c:v>目标 1</c:v>
                </c:pt>
                <c:pt idx="1">
                  <c:v>目标 2</c:v>
                </c:pt>
                <c:pt idx="2">
                  <c:v>目标 3</c:v>
                </c:pt>
                <c:pt idx="3">
                  <c:v>目标 4</c:v>
                </c:pt>
                <c:pt idx="4">
                  <c:v>目标 5</c:v>
                </c:pt>
              </c:strCache>
            </c:strRef>
          </c:cat>
          <c:val>
            <c:numRef>
              <c:f>Sheet1!$C$2:$C$6</c:f>
              <c:numCache>
                <c:formatCode>General</c:formatCode>
                <c:ptCount val="5"/>
                <c:pt idx="0">
                  <c:v>2</c:v>
                </c:pt>
                <c:pt idx="1">
                  <c:v>3</c:v>
                </c:pt>
                <c:pt idx="2">
                  <c:v>4</c:v>
                </c:pt>
                <c:pt idx="3">
                  <c:v>5</c:v>
                </c:pt>
                <c:pt idx="4">
                  <c:v>6</c:v>
                </c:pt>
              </c:numCache>
            </c:numRef>
          </c:val>
          <c:extLst>
            <c:ext xmlns:c16="http://schemas.microsoft.com/office/drawing/2014/chart" uri="{C3380CC4-5D6E-409C-BE32-E72D297353CC}">
              <c16:uniqueId val="{00000001-9210-49E1-8F18-4A8B80F63597}"/>
            </c:ext>
          </c:extLst>
        </c:ser>
        <c:dLbls>
          <c:showLegendKey val="0"/>
          <c:showVal val="0"/>
          <c:showCatName val="0"/>
          <c:showSerName val="0"/>
          <c:showPercent val="0"/>
          <c:showBubbleSize val="0"/>
        </c:dLbls>
        <c:gapWidth val="219"/>
        <c:overlap val="14"/>
        <c:axId val="542340608"/>
        <c:axId val="542342528"/>
      </c:barChart>
      <c:lineChart>
        <c:grouping val="standard"/>
        <c:varyColors val="0"/>
        <c:ser>
          <c:idx val="2"/>
          <c:order val="2"/>
          <c:tx>
            <c:strRef>
              <c:f>Sheet1!$D$1</c:f>
              <c:strCache>
                <c:ptCount val="1"/>
                <c:pt idx="0">
                  <c:v>系列 3</c:v>
                </c:pt>
              </c:strCache>
            </c:strRef>
          </c:tx>
          <c:spPr>
            <a:ln w="28575" cap="rnd">
              <a:solidFill>
                <a:schemeClr val="accent1"/>
              </a:solidFill>
              <a:round/>
            </a:ln>
            <a:effectLst>
              <a:outerShdw blurRad="50800" dist="38100" dir="2700000" algn="tl" rotWithShape="0">
                <a:prstClr val="black">
                  <a:alpha val="40000"/>
                </a:prstClr>
              </a:outerShdw>
            </a:effectLst>
          </c:spPr>
          <c:marker>
            <c:symbol val="diamond"/>
            <c:size val="15"/>
            <c:spPr>
              <a:solidFill>
                <a:schemeClr val="accent1"/>
              </a:solidFill>
              <a:ln w="9525">
                <a:solidFill>
                  <a:schemeClr val="accent1"/>
                </a:solidFill>
              </a:ln>
              <a:effectLst>
                <a:outerShdw blurRad="50800" dist="38100" dir="2700000" algn="tl" rotWithShape="0">
                  <a:prstClr val="black">
                    <a:alpha val="40000"/>
                  </a:prstClr>
                </a:outerShdw>
              </a:effectLst>
            </c:spPr>
          </c:marker>
          <c:cat>
            <c:strRef>
              <c:f>Sheet1!$A$2:$A$6</c:f>
              <c:strCache>
                <c:ptCount val="5"/>
                <c:pt idx="0">
                  <c:v>目标 1</c:v>
                </c:pt>
                <c:pt idx="1">
                  <c:v>目标 2</c:v>
                </c:pt>
                <c:pt idx="2">
                  <c:v>目标 3</c:v>
                </c:pt>
                <c:pt idx="3">
                  <c:v>目标 4</c:v>
                </c:pt>
                <c:pt idx="4">
                  <c:v>目标 5</c:v>
                </c:pt>
              </c:strCache>
            </c:strRef>
          </c:cat>
          <c:val>
            <c:numRef>
              <c:f>Sheet1!$D$2:$D$6</c:f>
              <c:numCache>
                <c:formatCode>General</c:formatCode>
                <c:ptCount val="5"/>
                <c:pt idx="0">
                  <c:v>2</c:v>
                </c:pt>
                <c:pt idx="1">
                  <c:v>2</c:v>
                </c:pt>
                <c:pt idx="2">
                  <c:v>3</c:v>
                </c:pt>
                <c:pt idx="3">
                  <c:v>5</c:v>
                </c:pt>
                <c:pt idx="4">
                  <c:v>6</c:v>
                </c:pt>
              </c:numCache>
            </c:numRef>
          </c:val>
          <c:smooth val="1"/>
          <c:extLst>
            <c:ext xmlns:c16="http://schemas.microsoft.com/office/drawing/2014/chart" uri="{C3380CC4-5D6E-409C-BE32-E72D297353CC}">
              <c16:uniqueId val="{00000002-9210-49E1-8F18-4A8B80F63597}"/>
            </c:ext>
          </c:extLst>
        </c:ser>
        <c:dLbls>
          <c:showLegendKey val="0"/>
          <c:showVal val="0"/>
          <c:showCatName val="0"/>
          <c:showSerName val="0"/>
          <c:showPercent val="0"/>
          <c:showBubbleSize val="0"/>
        </c:dLbls>
        <c:marker val="1"/>
        <c:smooth val="0"/>
        <c:axId val="542340608"/>
        <c:axId val="542342528"/>
      </c:lineChart>
      <c:catAx>
        <c:axId val="542340608"/>
        <c:scaling>
          <c:orientation val="minMax"/>
        </c:scaling>
        <c:delete val="1"/>
        <c:axPos val="b"/>
        <c:numFmt formatCode="General" sourceLinked="1"/>
        <c:majorTickMark val="none"/>
        <c:minorTickMark val="none"/>
        <c:tickLblPos val="none"/>
        <c:crossAx val="542342528"/>
        <c:crosses val="autoZero"/>
        <c:auto val="1"/>
        <c:lblAlgn val="ctr"/>
        <c:lblOffset val="100"/>
        <c:noMultiLvlLbl val="0"/>
      </c:catAx>
      <c:valAx>
        <c:axId val="542342528"/>
        <c:scaling>
          <c:orientation val="minMax"/>
        </c:scaling>
        <c:delete val="1"/>
        <c:axPos val="l"/>
        <c:numFmt formatCode="General" sourceLinked="1"/>
        <c:majorTickMark val="none"/>
        <c:minorTickMark val="none"/>
        <c:tickLblPos val="none"/>
        <c:crossAx val="54234060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75000"/>
              <a:lumOff val="25000"/>
            </a:schemeClr>
          </a:solidFill>
          <a:latin typeface="等线" panose="02010600030101010101" pitchFamily="2" charset="-122"/>
          <a:ea typeface="等线" panose="02010600030101010101" pitchFamily="2" charset="-122"/>
        </a:defRPr>
      </a:pPr>
      <a:endParaRPr lang="zh-CN"/>
    </a:p>
  </c:txPr>
  <c:externalData r:id="rId1">
    <c:autoUpdate val="0"/>
  </c:externalData>
</c:chartSpace>
</file>

<file path=ppt/diagrams/_rels/data1.xml.rels><?xml version="1.0" encoding="UTF-8" standalone="yes"?>
<Relationships xmlns="http://schemas.openxmlformats.org/package/2006/relationships"><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0"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微软雅黑" panose="020B0503020204020204" pitchFamily="34" charset="-122"/>
              <a:ea typeface="微软雅黑" panose="020B0503020204020204" pitchFamily="34" charset="-122"/>
              <a:sym typeface="微软雅黑" panose="020B0503020204020204" pitchFamily="34" charset="-122"/>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678314" custScaleY="591653" custLinFactX="-567" custLinFactNeighborX="-100000" custLinFactNeighborY="44943"/>
      <dgm:spPr>
        <a:prstGeom prst="diamond">
          <a:avLst/>
        </a:prstGeom>
        <a:blipFill>
          <a:blip xmlns:r="http://schemas.openxmlformats.org/officeDocument/2006/relationships" r:embed="rId1"/>
          <a:srcRect/>
          <a:stretch>
            <a:fillRect l="-25000" r="-25000"/>
          </a:stretch>
        </a:blipFill>
        <a:ln w="19050">
          <a:solidFill>
            <a:schemeClr val="tx1">
              <a:lumMod val="65000"/>
              <a:lumOff val="35000"/>
              <a:alpha val="90000"/>
            </a:schemeClr>
          </a:solidFill>
        </a:ln>
      </dgm:spPr>
    </dgm:pt>
  </dgm:ptLst>
  <dgm:cxnLst>
    <dgm:cxn modelId="{C0D57119-D3F4-4982-AE00-F20235EA188A}" type="presOf" srcId="{7A236058-1BB6-40B9-9348-7BFCF74797F7}" destId="{E0F6C998-5693-4BDD-9069-AF61DC425B3A}" srcOrd="1" destOrd="0" presId="urn:microsoft.com/office/officeart/2005/8/layout/bList2#10"/>
    <dgm:cxn modelId="{49AFD6CF-7E10-4739-9347-24D66DE21500}" type="presOf" srcId="{7A236058-1BB6-40B9-9348-7BFCF74797F7}" destId="{8341A2DB-1040-453E-BC64-20AB0EC705B0}" srcOrd="0" destOrd="0" presId="urn:microsoft.com/office/officeart/2005/8/layout/bList2#10"/>
    <dgm:cxn modelId="{FD6DD1D8-C034-48BB-8FFA-29BD3E37E4B3}" srcId="{BE287C42-CD8A-42CE-8E3E-73C352BD5920}" destId="{7A236058-1BB6-40B9-9348-7BFCF74797F7}" srcOrd="0" destOrd="0" parTransId="{724A6807-07F6-4EB7-8D8C-1F3642101DAC}" sibTransId="{E137A754-910B-4A5F-944B-024BF7FEDA5B}"/>
    <dgm:cxn modelId="{D19310EE-2F19-40C0-B95B-DD008AFDABD1}" type="presOf" srcId="{BE287C42-CD8A-42CE-8E3E-73C352BD5920}" destId="{8120550C-BC87-497C-9931-B1A996EE60C0}" srcOrd="0" destOrd="0" presId="urn:microsoft.com/office/officeart/2005/8/layout/bList2#10"/>
    <dgm:cxn modelId="{2D718743-D92D-44D6-B6CB-C60814CBEC58}" type="presParOf" srcId="{8120550C-BC87-497C-9931-B1A996EE60C0}" destId="{DBB6DB41-98F6-46AA-B628-CAF983E62B48}" srcOrd="0" destOrd="0" presId="urn:microsoft.com/office/officeart/2005/8/layout/bList2#10"/>
    <dgm:cxn modelId="{7801AAAD-E1E0-4EAE-A7EF-E93434159B8E}" type="presParOf" srcId="{DBB6DB41-98F6-46AA-B628-CAF983E62B48}" destId="{A523E08F-BB9E-46F9-A45A-A55A85EE4841}" srcOrd="0" destOrd="0" presId="urn:microsoft.com/office/officeart/2005/8/layout/bList2#10"/>
    <dgm:cxn modelId="{207200F8-1A16-4C09-BB6B-AF65FFA28048}" type="presParOf" srcId="{DBB6DB41-98F6-46AA-B628-CAF983E62B48}" destId="{8341A2DB-1040-453E-BC64-20AB0EC705B0}" srcOrd="1" destOrd="0" presId="urn:microsoft.com/office/officeart/2005/8/layout/bList2#10"/>
    <dgm:cxn modelId="{5360BAD8-7759-4D9C-9B9E-C163A8DCF7C7}" type="presParOf" srcId="{DBB6DB41-98F6-46AA-B628-CAF983E62B48}" destId="{E0F6C998-5693-4BDD-9069-AF61DC425B3A}" srcOrd="2" destOrd="0" presId="urn:microsoft.com/office/officeart/2005/8/layout/bList2#10"/>
    <dgm:cxn modelId="{EAE7265D-A0DD-4990-9F47-7A63BEE33B8C}" type="presParOf" srcId="{DBB6DB41-98F6-46AA-B628-CAF983E62B48}" destId="{B6A09970-208A-49BF-904E-B64EBDB1A8AC}" srcOrd="3" destOrd="0" presId="urn:microsoft.com/office/officeart/2005/8/layout/bList2#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259943" y="59099"/>
          <a:ext cx="929910" cy="694158"/>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259943" y="753257"/>
          <a:ext cx="929910" cy="298488"/>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微软雅黑" panose="020B0503020204020204" pitchFamily="34" charset="-122"/>
              <a:ea typeface="微软雅黑" panose="020B0503020204020204" pitchFamily="34" charset="-122"/>
              <a:sym typeface="微软雅黑" panose="020B0503020204020204" pitchFamily="34" charset="-122"/>
            </a:rPr>
            <a:t> </a:t>
          </a:r>
        </a:p>
      </dsp:txBody>
      <dsp:txXfrm>
        <a:off x="259943" y="753257"/>
        <a:ext cx="654866" cy="298488"/>
      </dsp:txXfrm>
    </dsp:sp>
    <dsp:sp modelId="{B6A09970-208A-49BF-904E-B64EBDB1A8AC}">
      <dsp:nvSpPr>
        <dsp:cNvPr id="0" name=""/>
        <dsp:cNvSpPr/>
      </dsp:nvSpPr>
      <dsp:spPr>
        <a:xfrm>
          <a:off x="0" y="1163"/>
          <a:ext cx="2207698" cy="1925644"/>
        </a:xfrm>
        <a:prstGeom prst="diamond">
          <a:avLst/>
        </a:prstGeom>
        <a:blipFill>
          <a:blip xmlns:r="http://schemas.openxmlformats.org/officeDocument/2006/relationships" r:embed="rId1"/>
          <a:srcRect/>
          <a:stretch>
            <a:fillRect l="-25000" r="-25000"/>
          </a:stretch>
        </a:blipFill>
        <a:ln w="19050" cap="flat" cmpd="sng" algn="ctr">
          <a:solidFill>
            <a:schemeClr val="tx1">
              <a:lumMod val="65000"/>
              <a:lumOff val="35000"/>
              <a:alpha val="9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0">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AB2D6-7D2D-4045-A876-D8AE1F9EACE2}" type="datetimeFigureOut">
              <a:rPr lang="zh-CN" altLang="en-US" smtClean="0"/>
              <a:pPr/>
              <a:t>2017/8/27</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B0147-15CD-4249-B4BC-D92A282CE29B}" type="slidenum">
              <a:rPr lang="zh-CN" altLang="en-US" smtClean="0"/>
              <a:pPr/>
              <a:t>‹#›</a:t>
            </a:fld>
            <a:endParaRPr lang="zh-CN" altLang="en-US"/>
          </a:p>
        </p:txBody>
      </p:sp>
    </p:spTree>
    <p:extLst>
      <p:ext uri="{BB962C8B-B14F-4D97-AF65-F5344CB8AC3E}">
        <p14:creationId xmlns:p14="http://schemas.microsoft.com/office/powerpoint/2010/main" val="75282469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DA9C252-B8D0-45BC-8B32-1871FD7C7829}" type="slidenum">
              <a:rPr lang="zh-CN" altLang="en-US" smtClean="0"/>
              <a:pPr/>
              <a:t>1</a:t>
            </a:fld>
            <a:endParaRPr lang="zh-CN" altLang="en-US"/>
          </a:p>
        </p:txBody>
      </p:sp>
    </p:spTree>
    <p:extLst>
      <p:ext uri="{BB962C8B-B14F-4D97-AF65-F5344CB8AC3E}">
        <p14:creationId xmlns:p14="http://schemas.microsoft.com/office/powerpoint/2010/main" val="158180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6DCB15-CFF4-4A5A-A7DC-E722F6C90312}" type="slidenum">
              <a:rPr lang="zh-CN" altLang="en-US" smtClean="0"/>
              <a:pPr/>
              <a:t>15</a:t>
            </a:fld>
            <a:endParaRPr lang="zh-CN" altLang="en-US"/>
          </a:p>
        </p:txBody>
      </p:sp>
    </p:spTree>
    <p:extLst>
      <p:ext uri="{BB962C8B-B14F-4D97-AF65-F5344CB8AC3E}">
        <p14:creationId xmlns:p14="http://schemas.microsoft.com/office/powerpoint/2010/main" val="697341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2588" y="685800"/>
            <a:ext cx="6092825" cy="3429000"/>
          </a:xfrm>
          <a:ln/>
        </p:spPr>
      </p:sp>
      <p:sp>
        <p:nvSpPr>
          <p:cNvPr id="430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5545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0D1F4-EE84-4270-98B3-B0E23E81FA6E}" type="slidenum">
              <a:rPr lang="zh-CN" altLang="en-US" smtClean="0"/>
              <a:t>19</a:t>
            </a:fld>
            <a:endParaRPr lang="zh-CN" altLang="en-US"/>
          </a:p>
        </p:txBody>
      </p:sp>
    </p:spTree>
    <p:extLst>
      <p:ext uri="{BB962C8B-B14F-4D97-AF65-F5344CB8AC3E}">
        <p14:creationId xmlns:p14="http://schemas.microsoft.com/office/powerpoint/2010/main" val="3006998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F4DA30-AA03-4F72-96B9-33D624FA8F47}" type="slidenum">
              <a:rPr lang="zh-CN" altLang="en-US" smtClean="0"/>
              <a:pPr/>
              <a:t>20</a:t>
            </a:fld>
            <a:endParaRPr lang="zh-CN" altLang="en-US"/>
          </a:p>
        </p:txBody>
      </p:sp>
    </p:spTree>
    <p:extLst>
      <p:ext uri="{BB962C8B-B14F-4D97-AF65-F5344CB8AC3E}">
        <p14:creationId xmlns:p14="http://schemas.microsoft.com/office/powerpoint/2010/main" val="675388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pPr/>
              <a:t>21</a:t>
            </a:fld>
            <a:endParaRPr lang="zh-CN" altLang="en-US"/>
          </a:p>
        </p:txBody>
      </p:sp>
    </p:spTree>
    <p:extLst>
      <p:ext uri="{BB962C8B-B14F-4D97-AF65-F5344CB8AC3E}">
        <p14:creationId xmlns:p14="http://schemas.microsoft.com/office/powerpoint/2010/main" val="3331550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2EF455-68C0-491E-BCC7-116179CCE12F}" type="slidenum">
              <a:rPr lang="zh-CN" altLang="en-US" smtClean="0"/>
              <a:t>22</a:t>
            </a:fld>
            <a:endParaRPr lang="zh-CN" altLang="en-US"/>
          </a:p>
        </p:txBody>
      </p:sp>
    </p:spTree>
    <p:extLst>
      <p:ext uri="{BB962C8B-B14F-4D97-AF65-F5344CB8AC3E}">
        <p14:creationId xmlns:p14="http://schemas.microsoft.com/office/powerpoint/2010/main" val="499387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DA9C252-B8D0-45BC-8B32-1871FD7C7829}" type="slidenum">
              <a:rPr lang="zh-CN" altLang="en-US" smtClean="0"/>
              <a:pPr/>
              <a:t>24</a:t>
            </a:fld>
            <a:endParaRPr lang="zh-CN" altLang="en-US"/>
          </a:p>
        </p:txBody>
      </p:sp>
    </p:spTree>
    <p:extLst>
      <p:ext uri="{BB962C8B-B14F-4D97-AF65-F5344CB8AC3E}">
        <p14:creationId xmlns:p14="http://schemas.microsoft.com/office/powerpoint/2010/main" val="233576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25</a:t>
            </a:fld>
            <a:endParaRPr lang="en-US" dirty="0"/>
          </a:p>
        </p:txBody>
      </p:sp>
    </p:spTree>
    <p:extLst>
      <p:ext uri="{BB962C8B-B14F-4D97-AF65-F5344CB8AC3E}">
        <p14:creationId xmlns:p14="http://schemas.microsoft.com/office/powerpoint/2010/main" val="603642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F7B19A-EDBD-432A-9EB2-33ED3789B438}" type="slidenum">
              <a:rPr lang="en-US" smtClean="0"/>
              <a:pPr/>
              <a:t>2</a:t>
            </a:fld>
            <a:endParaRPr lang="en-US"/>
          </a:p>
        </p:txBody>
      </p:sp>
    </p:spTree>
    <p:extLst>
      <p:ext uri="{BB962C8B-B14F-4D97-AF65-F5344CB8AC3E}">
        <p14:creationId xmlns:p14="http://schemas.microsoft.com/office/powerpoint/2010/main" val="31467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0D1F4-EE84-4270-98B3-B0E23E81FA6E}" type="slidenum">
              <a:rPr lang="zh-CN" altLang="en-US" smtClean="0"/>
              <a:t>3</a:t>
            </a:fld>
            <a:endParaRPr lang="zh-CN" altLang="en-US"/>
          </a:p>
        </p:txBody>
      </p:sp>
    </p:spTree>
    <p:extLst>
      <p:ext uri="{BB962C8B-B14F-4D97-AF65-F5344CB8AC3E}">
        <p14:creationId xmlns:p14="http://schemas.microsoft.com/office/powerpoint/2010/main" val="254949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pPr/>
              <a:t>5</a:t>
            </a:fld>
            <a:endParaRPr lang="zh-CN" altLang="en-US" dirty="0"/>
          </a:p>
        </p:txBody>
      </p:sp>
    </p:spTree>
    <p:extLst>
      <p:ext uri="{BB962C8B-B14F-4D97-AF65-F5344CB8AC3E}">
        <p14:creationId xmlns:p14="http://schemas.microsoft.com/office/powerpoint/2010/main" val="372940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0D1F4-EE84-4270-98B3-B0E23E81FA6E}" type="slidenum">
              <a:rPr lang="zh-CN" altLang="en-US" smtClean="0"/>
              <a:t>8</a:t>
            </a:fld>
            <a:endParaRPr lang="zh-CN" altLang="en-US"/>
          </a:p>
        </p:txBody>
      </p:sp>
    </p:spTree>
    <p:extLst>
      <p:ext uri="{BB962C8B-B14F-4D97-AF65-F5344CB8AC3E}">
        <p14:creationId xmlns:p14="http://schemas.microsoft.com/office/powerpoint/2010/main" val="128381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01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31C224-959C-4DE4-8561-F652F063ABF2}" type="slidenum">
              <a:rPr lang="zh-CN" altLang="en-US" smtClean="0"/>
              <a:pPr/>
              <a:t>12</a:t>
            </a:fld>
            <a:endParaRPr lang="zh-CN" altLang="en-US"/>
          </a:p>
        </p:txBody>
      </p:sp>
    </p:spTree>
    <p:extLst>
      <p:ext uri="{BB962C8B-B14F-4D97-AF65-F5344CB8AC3E}">
        <p14:creationId xmlns:p14="http://schemas.microsoft.com/office/powerpoint/2010/main" val="49216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0D1F4-EE84-4270-98B3-B0E23E81FA6E}" type="slidenum">
              <a:rPr lang="zh-CN" altLang="en-US" smtClean="0"/>
              <a:t>13</a:t>
            </a:fld>
            <a:endParaRPr lang="zh-CN" altLang="en-US"/>
          </a:p>
        </p:txBody>
      </p:sp>
    </p:spTree>
    <p:extLst>
      <p:ext uri="{BB962C8B-B14F-4D97-AF65-F5344CB8AC3E}">
        <p14:creationId xmlns:p14="http://schemas.microsoft.com/office/powerpoint/2010/main" val="175986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pPr/>
              <a:t>14</a:t>
            </a:fld>
            <a:endParaRPr lang="zh-CN" altLang="en-US"/>
          </a:p>
        </p:txBody>
      </p:sp>
    </p:spTree>
    <p:extLst>
      <p:ext uri="{BB962C8B-B14F-4D97-AF65-F5344CB8AC3E}">
        <p14:creationId xmlns:p14="http://schemas.microsoft.com/office/powerpoint/2010/main" val="549306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3822321957"/>
      </p:ext>
    </p:extLst>
  </p:cSld>
  <p:clrMapOvr>
    <a:masterClrMapping/>
  </p:clrMapOvr>
  <p:transition spd="slow" advClick="0" advTm="0">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1262709499"/>
      </p:ext>
    </p:extLst>
  </p:cSld>
  <p:clrMapOvr>
    <a:masterClrMapping/>
  </p:clrMapOvr>
  <p:transition spd="slow" advClick="0"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1560950922"/>
      </p:ext>
    </p:extLst>
  </p:cSld>
  <p:clrMapOvr>
    <a:masterClrMapping/>
  </p:clrMapOvr>
  <p:transition spd="slow" advClick="0" advTm="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4"/>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ctr"/>
          <a:lstStyle>
            <a:lvl1pPr marL="0" indent="0" algn="ctr">
              <a:lnSpc>
                <a:spcPct val="100000"/>
              </a:lnSpc>
              <a:spcBef>
                <a:spcPts val="0"/>
              </a:spcBef>
              <a:buNone/>
              <a:defRPr sz="3499"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289954"/>
            <a:ext cx="3383973" cy="171391"/>
          </a:xfrm>
          <a:prstGeom prst="rect">
            <a:avLst/>
          </a:prstGeom>
        </p:spPr>
        <p:txBody>
          <a:bodyPr vert="horz" lIns="0" tIns="40504" rIns="0" bIns="40504" anchor="ctr"/>
          <a:lstStyle>
            <a:lvl1pPr marL="0" indent="0" algn="ctr">
              <a:lnSpc>
                <a:spcPct val="100000"/>
              </a:lnSpc>
              <a:spcBef>
                <a:spcPts val="0"/>
              </a:spcBef>
              <a:spcAft>
                <a:spcPts val="0"/>
              </a:spcAft>
              <a:buNone/>
              <a:defRPr sz="1499"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7" y="3614484"/>
            <a:ext cx="3366029" cy="1153007"/>
          </a:xfrm>
          <a:prstGeom prst="rect">
            <a:avLst/>
          </a:prstGeom>
        </p:spPr>
        <p:txBody>
          <a:bodyPr vert="horz" lIns="0" tIns="0" rIns="0" bIns="0"/>
          <a:lstStyle>
            <a:lvl1pPr marL="0" indent="0" algn="ctr">
              <a:lnSpc>
                <a:spcPct val="130000"/>
              </a:lnSpc>
              <a:buNone/>
              <a:defRPr sz="1199">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3051891108"/>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项目介绍</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848807"/>
      </p:ext>
    </p:extLst>
  </p:cSld>
  <p:clrMapOvr>
    <a:masterClrMapping/>
  </p:clrMapOvr>
  <p:transition spd="slow" advClick="0" advTm="0">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产品运行</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111878"/>
      </p:ext>
    </p:extLst>
  </p:cSld>
  <p:clrMapOvr>
    <a:masterClrMapping/>
  </p:clrMapOvr>
  <p:transition spd="slow" advClick="0" advTm="0">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市场分析</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809237"/>
      </p:ext>
    </p:extLst>
  </p:cSld>
  <p:clrMapOvr>
    <a:masterClrMapping/>
  </p:clrMapOvr>
  <p:transition spd="slow" advClick="0" advTm="0">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投资回报</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2716"/>
      </p:ext>
    </p:extLst>
  </p:cSld>
  <p:clrMapOvr>
    <a:masterClrMapping/>
  </p:clrMapOvr>
  <p:transition spd="slow" advClick="0" advTm="0">
    <p:split orient="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204410"/>
      </p:ext>
    </p:extLst>
  </p:cSld>
  <p:clrMapOvr>
    <a:masterClrMapping/>
  </p:clrMapOvr>
  <p:transition spd="slow" advClick="0" advTm="0">
    <p:split orient="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pPr/>
              <a:t>‹#›</a:t>
            </a:fld>
            <a:endParaRPr lang="en-US" dirty="0"/>
          </a:p>
        </p:txBody>
      </p:sp>
      <p:sp>
        <p:nvSpPr>
          <p:cNvPr id="10"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780081788"/>
      </p:ext>
    </p:extLst>
  </p:cSld>
  <p:clrMapOvr>
    <a:masterClrMapping/>
  </p:clrMapOvr>
  <p:transition spd="slow" advClick="0" advTm="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 name="TextBox 1"/>
          <p:cNvSpPr txBox="1"/>
          <p:nvPr userDrawn="1"/>
        </p:nvSpPr>
        <p:spPr>
          <a:xfrm>
            <a:off x="3865651" y="368823"/>
            <a:ext cx="1292662" cy="300175"/>
          </a:xfrm>
          <a:prstGeom prst="rect">
            <a:avLst/>
          </a:prstGeom>
          <a:noFill/>
        </p:spPr>
        <p:txBody>
          <a:bodyPr wrap="none" lIns="68589" tIns="34295" rIns="68589" bIns="34295"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89" tIns="34295" rIns="68589" bIns="34295"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3244272275"/>
      </p:ext>
    </p:extLst>
  </p:cSld>
  <p:clrMapOvr>
    <a:masterClrMapping/>
  </p:clrMapOvr>
  <p:transition advClick="0" advTm="0">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4139776918"/>
      </p:ext>
    </p:extLst>
  </p:cSld>
  <p:clrMapOvr>
    <a:masterClrMapping/>
  </p:clrMapOvr>
  <p:transition spd="slow" advClick="0" advTm="0">
    <p:split orient="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606809"/>
      </p:ext>
    </p:extLst>
  </p:cSld>
  <p:clrMapOvr>
    <a:masterClrMapping/>
  </p:clrMapOvr>
  <p:transition advClick="0" advTm="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033846"/>
      </p:ext>
    </p:extLst>
  </p:cSld>
  <p:clrMapOvr>
    <a:masterClrMapping/>
  </p:clrMapOvr>
  <p:transition advClick="0" advTm="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800" y="1202903"/>
            <a:ext cx="2464594" cy="1628087"/>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39454" y="1202903"/>
            <a:ext cx="2464594" cy="1628087"/>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3108" y="1207173"/>
            <a:ext cx="2464594" cy="1628087"/>
          </a:xfrm>
          <a:prstGeom prst="rect">
            <a:avLst/>
          </a:prstGeom>
          <a:solidFill>
            <a:schemeClr val="bg1">
              <a:lumMod val="85000"/>
            </a:schemeClr>
          </a:solidFill>
        </p:spPr>
        <p:txBody>
          <a:bodyPr/>
          <a:lstStyle/>
          <a:p>
            <a:endParaRPr lang="en-US"/>
          </a:p>
        </p:txBody>
      </p:sp>
    </p:spTree>
    <p:extLst>
      <p:ext uri="{BB962C8B-B14F-4D97-AF65-F5344CB8AC3E}">
        <p14:creationId xmlns:p14="http://schemas.microsoft.com/office/powerpoint/2010/main" val="2512311598"/>
      </p:ext>
    </p:extLst>
  </p:cSld>
  <p:clrMapOvr>
    <a:masterClrMapping/>
  </p:clrMapOvr>
  <p:transition advClick="0" advTm="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586733"/>
      </p:ext>
    </p:extLst>
  </p:cSld>
  <p:clrMapOvr>
    <a:masterClrMapping/>
  </p:clrMapOvr>
  <p:transition advClick="0" advTm="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74430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26971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lstStyle/>
          <a:p>
            <a:r>
              <a:rPr lang="zh-CN" altLang="en-US"/>
              <a:t>单击此处编辑母版标题样式</a:t>
            </a:r>
          </a:p>
        </p:txBody>
      </p:sp>
      <p:sp>
        <p:nvSpPr>
          <p:cNvPr id="3" name="日期占位符 2"/>
          <p:cNvSpPr>
            <a:spLocks noGrp="1"/>
          </p:cNvSpPr>
          <p:nvPr>
            <p:ph type="dt" sz="half" idx="10"/>
          </p:nvPr>
        </p:nvSpPr>
        <p:spPr>
          <a:xfrm>
            <a:off x="628650" y="4768735"/>
            <a:ext cx="2057400" cy="273928"/>
          </a:xfrm>
        </p:spPr>
        <p:txBody>
          <a:bodyPr/>
          <a:lstStyle>
            <a:lvl1pPr>
              <a:defRPr/>
            </a:lvl1pPr>
          </a:lstStyle>
          <a:p>
            <a:fld id="{1F931BFC-FA3C-44C9-BDF3-A1EA94A517F2}" type="datetime1">
              <a:rPr lang="zh-CN" altLang="en-US"/>
              <a:pPr/>
              <a:t>2017/8/27</a:t>
            </a:fld>
            <a:endParaRPr lang="zh-CN" altLang="en-US" sz="1400" dirty="0">
              <a:solidFill>
                <a:schemeClr val="tx1"/>
              </a:solidFill>
            </a:endParaRPr>
          </a:p>
        </p:txBody>
      </p:sp>
      <p:sp>
        <p:nvSpPr>
          <p:cNvPr id="4" name="页脚占位符 3"/>
          <p:cNvSpPr>
            <a:spLocks noGrp="1"/>
          </p:cNvSpPr>
          <p:nvPr>
            <p:ph type="ftr" sz="quarter" idx="11"/>
          </p:nvPr>
        </p:nvSpPr>
        <p:spPr>
          <a:xfrm>
            <a:off x="3028950" y="4768735"/>
            <a:ext cx="30861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457950" y="4768735"/>
            <a:ext cx="2057400" cy="273928"/>
          </a:xfrm>
        </p:spPr>
        <p:txBody>
          <a:bodyPr/>
          <a:lstStyle>
            <a:lvl1pPr>
              <a:defRPr/>
            </a:lvl1pPr>
          </a:lstStyle>
          <a:p>
            <a:fld id="{2E9294EB-43AD-4253-9111-B513B7CCDA25}" type="slidenum">
              <a:rPr lang="zh-CN" altLang="en-US"/>
              <a:pPr/>
              <a:t>‹#›</a:t>
            </a:fld>
            <a:endParaRPr lang="zh-CN" altLang="en-US" sz="1400" dirty="0">
              <a:solidFill>
                <a:schemeClr val="tx1"/>
              </a:solidFill>
            </a:endParaRPr>
          </a:p>
        </p:txBody>
      </p:sp>
    </p:spTree>
    <p:extLst>
      <p:ext uri="{BB962C8B-B14F-4D97-AF65-F5344CB8AC3E}">
        <p14:creationId xmlns:p14="http://schemas.microsoft.com/office/powerpoint/2010/main" val="113739355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3343284030"/>
      </p:ext>
    </p:extLst>
  </p:cSld>
  <p:clrMapOvr>
    <a:masterClrMapping/>
  </p:clrMapOvr>
  <p:transition spd="slow" advClick="0" advTm="0">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4017942357"/>
      </p:ext>
    </p:extLst>
  </p:cSld>
  <p:clrMapOvr>
    <a:masterClrMapping/>
  </p:clrMapOvr>
  <p:transition spd="slow" advClick="0" advTm="0">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2145267514"/>
      </p:ext>
    </p:extLst>
  </p:cSld>
  <p:clrMapOvr>
    <a:masterClrMapping/>
  </p:clrMapOvr>
  <p:transition spd="slow" advClick="0" advTm="0">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3640639046"/>
      </p:ext>
    </p:extLst>
  </p:cSld>
  <p:clrMapOvr>
    <a:masterClrMapping/>
  </p:clrMapOvr>
  <p:transition spd="slow" advClick="0" advTm="0">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668425485"/>
      </p:ext>
    </p:extLst>
  </p:cSld>
  <p:clrMapOvr>
    <a:masterClrMapping/>
  </p:clrMapOvr>
  <p:transition spd="slow" advClick="0" advTm="0">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507668304"/>
      </p:ext>
    </p:extLst>
  </p:cSld>
  <p:clrMapOvr>
    <a:masterClrMapping/>
  </p:clrMapOvr>
  <p:transition spd="slow" advClick="0"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452C926-1AF6-4C84-925A-B6B02113653E}" type="datetimeFigureOut">
              <a:rPr lang="zh-CN" altLang="en-US" smtClean="0"/>
              <a:pPr/>
              <a:t>2017/8/27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2435161798"/>
      </p:ext>
    </p:extLst>
  </p:cSld>
  <p:clrMapOvr>
    <a:masterClrMapping/>
  </p:clrMapOvr>
  <p:transition spd="slow" advClick="0" advTm="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B452C926-1AF6-4C84-925A-B6B02113653E}" type="datetimeFigureOut">
              <a:rPr lang="zh-CN" altLang="en-US" smtClean="0"/>
              <a:pPr/>
              <a:t>2017/8/27</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9DBAA99D-0B2A-4248-B920-D9E6984CC9CA}" type="slidenum">
              <a:rPr lang="zh-CN" altLang="en-US" smtClean="0"/>
              <a:pPr/>
              <a:t>‹#›</a:t>
            </a:fld>
            <a:endParaRPr lang="zh-CN" altLang="en-US"/>
          </a:p>
        </p:txBody>
      </p:sp>
    </p:spTree>
    <p:extLst>
      <p:ext uri="{BB962C8B-B14F-4D97-AF65-F5344CB8AC3E}">
        <p14:creationId xmlns:p14="http://schemas.microsoft.com/office/powerpoint/2010/main" val="40000466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4" r:id="rId12"/>
    <p:sldLayoutId id="2147483666" r:id="rId13"/>
    <p:sldLayoutId id="2147483667" r:id="rId14"/>
    <p:sldLayoutId id="2147483668" r:id="rId15"/>
    <p:sldLayoutId id="2147483669" r:id="rId16"/>
    <p:sldLayoutId id="2147483664"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Lst>
  <p:transition spd="slow" advClick="0" advTm="0">
    <p:split orient="vert"/>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D6214E1-1142-4A0D-8458-10FE5DD50835}"/>
              </a:ext>
            </a:extLst>
          </p:cNvPr>
          <p:cNvPicPr>
            <a:picLocks noChangeAspect="1"/>
          </p:cNvPicPr>
          <p:nvPr/>
        </p:nvPicPr>
        <p:blipFill>
          <a:blip r:embed="rId5"/>
          <a:stretch>
            <a:fillRect/>
          </a:stretch>
        </p:blipFill>
        <p:spPr>
          <a:xfrm>
            <a:off x="3247" y="2765"/>
            <a:ext cx="9141197" cy="5146493"/>
          </a:xfrm>
          <a:prstGeom prst="rect">
            <a:avLst/>
          </a:prstGeom>
        </p:spPr>
      </p:pic>
      <p:pic>
        <p:nvPicPr>
          <p:cNvPr id="2" name="爱的纪念 souvenirs d'enfance">
            <a:hlinkClick r:id="" action="ppaction://media"/>
            <a:extLst>
              <a:ext uri="{FF2B5EF4-FFF2-40B4-BE49-F238E27FC236}">
                <a16:creationId xmlns:a16="http://schemas.microsoft.com/office/drawing/2014/main" id="{6E77DD56-4C05-4FE8-8885-DCD03F85CEAD}"/>
              </a:ext>
            </a:extLst>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921227" y="1564744"/>
            <a:ext cx="457200" cy="457200"/>
          </a:xfrm>
          <a:prstGeom prst="rect">
            <a:avLst/>
          </a:prstGeom>
        </p:spPr>
      </p:pic>
      <p:sp>
        <p:nvSpPr>
          <p:cNvPr id="12" name="矩形 11"/>
          <p:cNvSpPr/>
          <p:nvPr/>
        </p:nvSpPr>
        <p:spPr>
          <a:xfrm>
            <a:off x="2611614" y="2733457"/>
            <a:ext cx="5081840" cy="707886"/>
          </a:xfrm>
          <a:prstGeom prst="rect">
            <a:avLst/>
          </a:prstGeom>
        </p:spPr>
        <p:txBody>
          <a:bodyPr wrap="none">
            <a:spAutoFit/>
          </a:bodyPr>
          <a:lstStyle/>
          <a:p>
            <a:pPr>
              <a:defRPr/>
            </a:pPr>
            <a:r>
              <a:rPr lang="zh-CN" altLang="en-US" sz="4000" spc="300" dirty="0">
                <a:solidFill>
                  <a:schemeClr val="tx1">
                    <a:lumMod val="75000"/>
                    <a:lumOff val="25000"/>
                  </a:schemeClr>
                </a:solidFill>
                <a:latin typeface="微软雅黑" pitchFamily="34" charset="-122"/>
                <a:ea typeface="微软雅黑" pitchFamily="34" charset="-122"/>
                <a:sym typeface="微软雅黑" pitchFamily="34" charset="-122"/>
              </a:rPr>
              <a:t>商业计划书</a:t>
            </a:r>
            <a:r>
              <a:rPr lang="en-US" altLang="zh-CN" sz="4000" spc="300" dirty="0">
                <a:solidFill>
                  <a:schemeClr val="tx1">
                    <a:lumMod val="75000"/>
                    <a:lumOff val="25000"/>
                  </a:schemeClr>
                </a:solidFill>
                <a:latin typeface="微软雅黑" pitchFamily="34" charset="-122"/>
                <a:ea typeface="微软雅黑" pitchFamily="34" charset="-122"/>
                <a:sym typeface="微软雅黑" pitchFamily="34" charset="-122"/>
              </a:rPr>
              <a:t>PPT</a:t>
            </a:r>
            <a:r>
              <a:rPr lang="zh-CN" altLang="en-US" sz="4000" spc="300" dirty="0">
                <a:solidFill>
                  <a:schemeClr val="tx1">
                    <a:lumMod val="75000"/>
                    <a:lumOff val="25000"/>
                  </a:schemeClr>
                </a:solidFill>
                <a:latin typeface="微软雅黑" pitchFamily="34" charset="-122"/>
                <a:ea typeface="微软雅黑" pitchFamily="34" charset="-122"/>
                <a:sym typeface="微软雅黑" pitchFamily="34" charset="-122"/>
              </a:rPr>
              <a:t>模板</a:t>
            </a:r>
          </a:p>
        </p:txBody>
      </p:sp>
      <p:sp>
        <p:nvSpPr>
          <p:cNvPr id="9" name="矩形 8"/>
          <p:cNvSpPr/>
          <p:nvPr/>
        </p:nvSpPr>
        <p:spPr>
          <a:xfrm>
            <a:off x="4082294" y="1710057"/>
            <a:ext cx="1890261" cy="1015663"/>
          </a:xfrm>
          <a:prstGeom prst="rect">
            <a:avLst/>
          </a:prstGeom>
        </p:spPr>
        <p:txBody>
          <a:bodyPr wrap="none">
            <a:spAutoFit/>
          </a:bodyPr>
          <a:lstStyle/>
          <a:p>
            <a:pPr>
              <a:defRPr/>
            </a:pPr>
            <a:r>
              <a:rPr lang="en-US" altLang="zh-CN" sz="6000" b="1" spc="300" dirty="0">
                <a:solidFill>
                  <a:schemeClr val="tx1">
                    <a:lumMod val="75000"/>
                    <a:lumOff val="25000"/>
                  </a:schemeClr>
                </a:solidFill>
                <a:latin typeface="方正姚体" panose="02010601030101010101" pitchFamily="2" charset="-122"/>
                <a:ea typeface="方正姚体" panose="02010601030101010101" pitchFamily="2" charset="-122"/>
                <a:sym typeface="微软雅黑" pitchFamily="34" charset="-122"/>
              </a:rPr>
              <a:t>2019</a:t>
            </a:r>
            <a:endParaRPr lang="zh-CN" altLang="en-US" sz="6000" b="1" spc="300" dirty="0">
              <a:solidFill>
                <a:schemeClr val="tx1">
                  <a:lumMod val="75000"/>
                  <a:lumOff val="25000"/>
                </a:schemeClr>
              </a:solidFill>
              <a:latin typeface="方正姚体" panose="02010601030101010101" pitchFamily="2" charset="-122"/>
              <a:ea typeface="方正姚体" panose="02010601030101010101" pitchFamily="2" charset="-122"/>
              <a:sym typeface="微软雅黑" pitchFamily="34" charset="-122"/>
            </a:endParaRPr>
          </a:p>
        </p:txBody>
      </p:sp>
      <p:sp>
        <p:nvSpPr>
          <p:cNvPr id="15" name="TextBox 92">
            <a:extLst>
              <a:ext uri="{FF2B5EF4-FFF2-40B4-BE49-F238E27FC236}">
                <a16:creationId xmlns:a16="http://schemas.microsoft.com/office/drawing/2014/main" id="{F9C9A294-05A2-4244-837C-9914913E2138}"/>
              </a:ext>
            </a:extLst>
          </p:cNvPr>
          <p:cNvSpPr txBox="1"/>
          <p:nvPr/>
        </p:nvSpPr>
        <p:spPr>
          <a:xfrm>
            <a:off x="2696553" y="3485097"/>
            <a:ext cx="5112496" cy="338554"/>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企业宣传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工作计划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计划总结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述职报告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项目介绍</a:t>
            </a:r>
          </a:p>
        </p:txBody>
      </p:sp>
    </p:spTree>
    <p:extLst>
      <p:ext uri="{BB962C8B-B14F-4D97-AF65-F5344CB8AC3E}">
        <p14:creationId xmlns:p14="http://schemas.microsoft.com/office/powerpoint/2010/main" val="402232400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0" presetClass="entr" presetSubtype="0" decel="10000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strVal val="#ppt_w+.3"/>
                                          </p:val>
                                        </p:tav>
                                        <p:tav tm="100000">
                                          <p:val>
                                            <p:strVal val="#ppt_w"/>
                                          </p:val>
                                        </p:tav>
                                      </p:tavLst>
                                    </p:anim>
                                    <p:anim calcmode="lin" valueType="num">
                                      <p:cBhvr>
                                        <p:cTn id="10" dur="1000" fill="hold"/>
                                        <p:tgtEl>
                                          <p:spTgt spid="7"/>
                                        </p:tgtEl>
                                        <p:attrNameLst>
                                          <p:attrName>ppt_h</p:attrName>
                                        </p:attrNameLst>
                                      </p:cBhvr>
                                      <p:tavLst>
                                        <p:tav tm="0">
                                          <p:val>
                                            <p:strVal val="#ppt_h"/>
                                          </p:val>
                                        </p:tav>
                                        <p:tav tm="100000">
                                          <p:val>
                                            <p:strVal val="#ppt_h"/>
                                          </p:val>
                                        </p:tav>
                                      </p:tavLst>
                                    </p:anim>
                                    <p:animEffect transition="in" filter="fade">
                                      <p:cBhvr>
                                        <p:cTn id="11" dur="1000"/>
                                        <p:tgtEl>
                                          <p:spTgt spid="7"/>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16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2"/>
                                        </p:tgtEl>
                                        <p:attrNameLst>
                                          <p:attrName>ppt_y</p:attrName>
                                        </p:attrNameLst>
                                      </p:cBhvr>
                                      <p:tavLst>
                                        <p:tav tm="0">
                                          <p:val>
                                            <p:strVal val="#ppt_y"/>
                                          </p:val>
                                        </p:tav>
                                        <p:tav tm="100000">
                                          <p:val>
                                            <p:strVal val="#ppt_y"/>
                                          </p:val>
                                        </p:tav>
                                      </p:tavLst>
                                    </p:anim>
                                    <p:anim calcmode="lin" valueType="num">
                                      <p:cBhvr>
                                        <p:cTn id="25"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2"/>
                                        </p:tgtEl>
                                      </p:cBhvr>
                                    </p:animEffect>
                                  </p:childTnLst>
                                </p:cTn>
                              </p:par>
                            </p:childTnLst>
                          </p:cTn>
                        </p:par>
                        <p:par>
                          <p:cTn id="28" fill="hold">
                            <p:stCondLst>
                              <p:cond delay="2600"/>
                            </p:stCondLst>
                            <p:childTnLst>
                              <p:par>
                                <p:cTn id="29" presetID="10" presetClass="entr" presetSubtype="0" fill="hold" grpId="0" nodeType="afterEffect">
                                  <p:stCondLst>
                                    <p:cond delay="0"/>
                                  </p:stCondLst>
                                  <p:iterate type="lt">
                                    <p:tmPct val="10000"/>
                                  </p:iterate>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par>
                                <p:cTn id="32" presetID="63" presetClass="path" presetSubtype="0" decel="50000" fill="hold" grpId="1" nodeType="withEffect">
                                  <p:stCondLst>
                                    <p:cond delay="0"/>
                                  </p:stCondLst>
                                  <p:iterate type="lt">
                                    <p:tmPct val="10000"/>
                                  </p:iterate>
                                  <p:childTnLst>
                                    <p:animMotion origin="layout" path="M -0.01563 -4.6066E-6 L 0.11094 -4.6066E-6 " pathEditMode="relative" rAng="0" ptsTypes="AA">
                                      <p:cBhvr>
                                        <p:cTn id="33" dur="750" spd="-100000" fill="hold"/>
                                        <p:tgtEl>
                                          <p:spTgt spid="15"/>
                                        </p:tgtEl>
                                        <p:attrNameLst>
                                          <p:attrName>ppt_x</p:attrName>
                                          <p:attrName>ppt_y</p:attrName>
                                        </p:attrNameLst>
                                      </p:cBhvr>
                                      <p:rCtr x="6319" y="0"/>
                                    </p:animMotion>
                                  </p:childTnLst>
                                </p:cTn>
                              </p:par>
                              <p:par>
                                <p:cTn id="34" presetID="35" presetClass="path" presetSubtype="0" accel="50000" decel="50000" fill="hold" grpId="2" nodeType="withEffect">
                                  <p:stCondLst>
                                    <p:cond delay="750"/>
                                  </p:stCondLst>
                                  <p:iterate type="lt">
                                    <p:tmPct val="10000"/>
                                  </p:iterate>
                                  <p:childTnLst>
                                    <p:animMotion origin="layout" path="M -0.01563 -4.6066E-6 L 8.33333E-7 -4.6066E-6 " pathEditMode="relative" rAng="0" ptsTypes="AA">
                                      <p:cBhvr>
                                        <p:cTn id="35" dur="750" fill="hold"/>
                                        <p:tgtEl>
                                          <p:spTgt spid="15"/>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36" repeatCount="indefinite" fill="hold" display="0">
                  <p:stCondLst>
                    <p:cond delay="indefinite"/>
                  </p:stCondLst>
                  <p:endCondLst>
                    <p:cond evt="onStopAudio" delay="0">
                      <p:tgtEl>
                        <p:sldTgt/>
                      </p:tgtEl>
                    </p:cond>
                  </p:endCondLst>
                </p:cTn>
                <p:tgtEl>
                  <p:spTgt spid="2"/>
                </p:tgtEl>
              </p:cMediaNode>
            </p:audio>
          </p:childTnLst>
        </p:cTn>
      </p:par>
    </p:tnLst>
    <p:bldLst>
      <p:bldP spid="12" grpId="0"/>
      <p:bldP spid="9" grpId="0"/>
      <p:bldP spid="15" grpId="0"/>
      <p:bldP spid="15" grpId="1"/>
      <p:bldP spid="15"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86497" y="1661980"/>
            <a:ext cx="2041323" cy="3082454"/>
            <a:chOff x="4648663" y="2215290"/>
            <a:chExt cx="2721764" cy="4108670"/>
          </a:xfrm>
          <a:solidFill>
            <a:schemeClr val="accent2"/>
          </a:solidFill>
        </p:grpSpPr>
        <p:sp>
          <p:nvSpPr>
            <p:cNvPr id="14" name="任意多边形 13"/>
            <p:cNvSpPr/>
            <p:nvPr/>
          </p:nvSpPr>
          <p:spPr>
            <a:xfrm>
              <a:off x="4648663" y="2215290"/>
              <a:ext cx="2721764" cy="3285383"/>
            </a:xfrm>
            <a:custGeom>
              <a:avLst/>
              <a:gdLst>
                <a:gd name="connsiteX0" fmla="*/ 1195827 w 2382916"/>
                <a:gd name="connsiteY0" fmla="*/ 0 h 2876366"/>
                <a:gd name="connsiteX1" fmla="*/ 1953127 w 2382916"/>
                <a:gd name="connsiteY1" fmla="*/ 2163140 h 2876366"/>
                <a:gd name="connsiteX2" fmla="*/ 1622815 w 2382916"/>
                <a:gd name="connsiteY2" fmla="*/ 2706946 h 2876366"/>
                <a:gd name="connsiteX3" fmla="*/ 1505998 w 2382916"/>
                <a:gd name="connsiteY3" fmla="*/ 2876130 h 2876366"/>
                <a:gd name="connsiteX4" fmla="*/ 893712 w 2382916"/>
                <a:gd name="connsiteY4" fmla="*/ 2876130 h 2876366"/>
                <a:gd name="connsiteX5" fmla="*/ 788979 w 2382916"/>
                <a:gd name="connsiteY5" fmla="*/ 2735143 h 2876366"/>
                <a:gd name="connsiteX6" fmla="*/ 438526 w 2382916"/>
                <a:gd name="connsiteY6" fmla="*/ 2187309 h 2876366"/>
                <a:gd name="connsiteX7" fmla="*/ 1195827 w 2382916"/>
                <a:gd name="connsiteY7" fmla="*/ 0 h 2876366"/>
                <a:gd name="connsiteX8" fmla="*/ 1191458 w 2382916"/>
                <a:gd name="connsiteY8" fmla="*/ 185295 h 2876366"/>
                <a:gd name="connsiteX9" fmla="*/ 194480 w 2382916"/>
                <a:gd name="connsiteY9" fmla="*/ 1182273 h 2876366"/>
                <a:gd name="connsiteX10" fmla="*/ 1191458 w 2382916"/>
                <a:gd name="connsiteY10" fmla="*/ 2179251 h 2876366"/>
                <a:gd name="connsiteX11" fmla="*/ 2188436 w 2382916"/>
                <a:gd name="connsiteY11" fmla="*/ 1182273 h 2876366"/>
                <a:gd name="connsiteX12" fmla="*/ 1191458 w 2382916"/>
                <a:gd name="connsiteY12" fmla="*/ 185295 h 287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82916" h="2876366">
                  <a:moveTo>
                    <a:pt x="1195827" y="0"/>
                  </a:moveTo>
                  <a:cubicBezTo>
                    <a:pt x="2036376" y="12085"/>
                    <a:pt x="2937349" y="1063442"/>
                    <a:pt x="1953127" y="2163140"/>
                  </a:cubicBezTo>
                  <a:cubicBezTo>
                    <a:pt x="1818853" y="2283986"/>
                    <a:pt x="1616101" y="2513592"/>
                    <a:pt x="1622815" y="2706946"/>
                  </a:cubicBezTo>
                  <a:cubicBezTo>
                    <a:pt x="1632215" y="2815707"/>
                    <a:pt x="1577163" y="2868074"/>
                    <a:pt x="1505998" y="2876130"/>
                  </a:cubicBezTo>
                  <a:lnTo>
                    <a:pt x="893712" y="2876130"/>
                  </a:lnTo>
                  <a:cubicBezTo>
                    <a:pt x="790322" y="2881501"/>
                    <a:pt x="815833" y="2794224"/>
                    <a:pt x="788979" y="2735143"/>
                  </a:cubicBezTo>
                  <a:cubicBezTo>
                    <a:pt x="712442" y="2463912"/>
                    <a:pt x="587570" y="2321582"/>
                    <a:pt x="438526" y="2187309"/>
                  </a:cubicBezTo>
                  <a:cubicBezTo>
                    <a:pt x="-537639" y="1232627"/>
                    <a:pt x="294854" y="12085"/>
                    <a:pt x="1195827" y="0"/>
                  </a:cubicBezTo>
                  <a:close/>
                  <a:moveTo>
                    <a:pt x="1191458" y="185295"/>
                  </a:moveTo>
                  <a:cubicBezTo>
                    <a:pt x="640842" y="185295"/>
                    <a:pt x="194480" y="631657"/>
                    <a:pt x="194480" y="1182273"/>
                  </a:cubicBezTo>
                  <a:cubicBezTo>
                    <a:pt x="194480" y="1732889"/>
                    <a:pt x="640842" y="2179251"/>
                    <a:pt x="1191458" y="2179251"/>
                  </a:cubicBezTo>
                  <a:cubicBezTo>
                    <a:pt x="1742074" y="2179251"/>
                    <a:pt x="2188436" y="1732889"/>
                    <a:pt x="2188436" y="1182273"/>
                  </a:cubicBezTo>
                  <a:cubicBezTo>
                    <a:pt x="2188436" y="631657"/>
                    <a:pt x="1742074" y="185295"/>
                    <a:pt x="1191458" y="185295"/>
                  </a:cubicBezTo>
                  <a:close/>
                </a:path>
              </a:pathLst>
            </a:custGeom>
            <a:grpFill/>
            <a:ln w="25400">
              <a:solidFill>
                <a:schemeClr val="accent2"/>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椭圆 18"/>
            <p:cNvSpPr/>
            <p:nvPr/>
          </p:nvSpPr>
          <p:spPr>
            <a:xfrm>
              <a:off x="5649676" y="5624630"/>
              <a:ext cx="760544" cy="699330"/>
            </a:xfrm>
            <a:prstGeom prst="ellipse">
              <a:avLst/>
            </a:prstGeom>
            <a:grp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圆角矩形 19"/>
            <p:cNvSpPr/>
            <p:nvPr/>
          </p:nvSpPr>
          <p:spPr>
            <a:xfrm>
              <a:off x="5559036" y="5546412"/>
              <a:ext cx="920200" cy="556722"/>
            </a:xfrm>
            <a:prstGeom prst="roundRect">
              <a:avLst/>
            </a:prstGeom>
            <a:grp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9" name="任意多边形 28"/>
          <p:cNvSpPr/>
          <p:nvPr/>
        </p:nvSpPr>
        <p:spPr>
          <a:xfrm>
            <a:off x="3275688" y="1221505"/>
            <a:ext cx="862532" cy="1047684"/>
          </a:xfrm>
          <a:custGeom>
            <a:avLst/>
            <a:gdLst>
              <a:gd name="connsiteX0" fmla="*/ 1006867 w 1006867"/>
              <a:gd name="connsiteY0" fmla="*/ 955497 h 1222625"/>
              <a:gd name="connsiteX1" fmla="*/ 318498 w 1006867"/>
              <a:gd name="connsiteY1" fmla="*/ 0 h 1222625"/>
              <a:gd name="connsiteX2" fmla="*/ 0 w 1006867"/>
              <a:gd name="connsiteY2" fmla="*/ 380144 h 1222625"/>
              <a:gd name="connsiteX3" fmla="*/ 729465 w 1006867"/>
              <a:gd name="connsiteY3" fmla="*/ 1222625 h 1222625"/>
              <a:gd name="connsiteX4" fmla="*/ 1006867 w 1006867"/>
              <a:gd name="connsiteY4" fmla="*/ 955497 h 122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867" h="1222625">
                <a:moveTo>
                  <a:pt x="1006867" y="955497"/>
                </a:moveTo>
                <a:lnTo>
                  <a:pt x="318498" y="0"/>
                </a:lnTo>
                <a:lnTo>
                  <a:pt x="0" y="380144"/>
                </a:lnTo>
                <a:lnTo>
                  <a:pt x="729465" y="1222625"/>
                </a:lnTo>
                <a:lnTo>
                  <a:pt x="1006867" y="9554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Open Sans" panose="020B0606030504020204" pitchFamily="34" charset="0"/>
              <a:cs typeface="Open Sans" panose="020B0606030504020204" pitchFamily="34" charset="0"/>
            </a:endParaRPr>
          </a:p>
        </p:txBody>
      </p:sp>
      <p:sp>
        <p:nvSpPr>
          <p:cNvPr id="30" name="任意多边形 29"/>
          <p:cNvSpPr/>
          <p:nvPr/>
        </p:nvSpPr>
        <p:spPr>
          <a:xfrm>
            <a:off x="2950038" y="3026338"/>
            <a:ext cx="1144175" cy="827583"/>
          </a:xfrm>
          <a:custGeom>
            <a:avLst/>
            <a:gdLst>
              <a:gd name="connsiteX0" fmla="*/ 1037690 w 1335640"/>
              <a:gd name="connsiteY0" fmla="*/ 0 h 965771"/>
              <a:gd name="connsiteX1" fmla="*/ 0 w 1335640"/>
              <a:gd name="connsiteY1" fmla="*/ 626724 h 965771"/>
              <a:gd name="connsiteX2" fmla="*/ 339047 w 1335640"/>
              <a:gd name="connsiteY2" fmla="*/ 965771 h 965771"/>
              <a:gd name="connsiteX3" fmla="*/ 1335640 w 1335640"/>
              <a:gd name="connsiteY3" fmla="*/ 267128 h 965771"/>
              <a:gd name="connsiteX4" fmla="*/ 1037690 w 1335640"/>
              <a:gd name="connsiteY4" fmla="*/ 0 h 96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640" h="965771">
                <a:moveTo>
                  <a:pt x="1037690" y="0"/>
                </a:moveTo>
                <a:lnTo>
                  <a:pt x="0" y="626724"/>
                </a:lnTo>
                <a:lnTo>
                  <a:pt x="339047" y="965771"/>
                </a:lnTo>
                <a:lnTo>
                  <a:pt x="1335640" y="267128"/>
                </a:lnTo>
                <a:lnTo>
                  <a:pt x="103769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Open Sans" panose="020B0606030504020204" pitchFamily="34" charset="0"/>
              <a:cs typeface="Open Sans" panose="020B0606030504020204" pitchFamily="34" charset="0"/>
            </a:endParaRPr>
          </a:p>
        </p:txBody>
      </p:sp>
      <p:sp>
        <p:nvSpPr>
          <p:cNvPr id="31" name="任意多边形 30"/>
          <p:cNvSpPr/>
          <p:nvPr/>
        </p:nvSpPr>
        <p:spPr>
          <a:xfrm flipH="1">
            <a:off x="4834297" y="1221505"/>
            <a:ext cx="862532" cy="1047684"/>
          </a:xfrm>
          <a:custGeom>
            <a:avLst/>
            <a:gdLst>
              <a:gd name="connsiteX0" fmla="*/ 1006867 w 1006867"/>
              <a:gd name="connsiteY0" fmla="*/ 955497 h 1222625"/>
              <a:gd name="connsiteX1" fmla="*/ 318498 w 1006867"/>
              <a:gd name="connsiteY1" fmla="*/ 0 h 1222625"/>
              <a:gd name="connsiteX2" fmla="*/ 0 w 1006867"/>
              <a:gd name="connsiteY2" fmla="*/ 380144 h 1222625"/>
              <a:gd name="connsiteX3" fmla="*/ 729465 w 1006867"/>
              <a:gd name="connsiteY3" fmla="*/ 1222625 h 1222625"/>
              <a:gd name="connsiteX4" fmla="*/ 1006867 w 1006867"/>
              <a:gd name="connsiteY4" fmla="*/ 955497 h 122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867" h="1222625">
                <a:moveTo>
                  <a:pt x="1006867" y="955497"/>
                </a:moveTo>
                <a:lnTo>
                  <a:pt x="318498" y="0"/>
                </a:lnTo>
                <a:lnTo>
                  <a:pt x="0" y="380144"/>
                </a:lnTo>
                <a:lnTo>
                  <a:pt x="729465" y="1222625"/>
                </a:lnTo>
                <a:lnTo>
                  <a:pt x="1006867" y="95549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Open Sans" panose="020B0606030504020204" pitchFamily="34" charset="0"/>
              <a:cs typeface="Open Sans" panose="020B0606030504020204" pitchFamily="34" charset="0"/>
            </a:endParaRPr>
          </a:p>
        </p:txBody>
      </p:sp>
      <p:sp>
        <p:nvSpPr>
          <p:cNvPr id="32" name="任意多边形 31"/>
          <p:cNvSpPr/>
          <p:nvPr/>
        </p:nvSpPr>
        <p:spPr>
          <a:xfrm flipH="1">
            <a:off x="4894114" y="3026338"/>
            <a:ext cx="1144175" cy="827583"/>
          </a:xfrm>
          <a:custGeom>
            <a:avLst/>
            <a:gdLst>
              <a:gd name="connsiteX0" fmla="*/ 1037690 w 1335640"/>
              <a:gd name="connsiteY0" fmla="*/ 0 h 965771"/>
              <a:gd name="connsiteX1" fmla="*/ 0 w 1335640"/>
              <a:gd name="connsiteY1" fmla="*/ 626724 h 965771"/>
              <a:gd name="connsiteX2" fmla="*/ 339047 w 1335640"/>
              <a:gd name="connsiteY2" fmla="*/ 965771 h 965771"/>
              <a:gd name="connsiteX3" fmla="*/ 1335640 w 1335640"/>
              <a:gd name="connsiteY3" fmla="*/ 267128 h 965771"/>
              <a:gd name="connsiteX4" fmla="*/ 1037690 w 1335640"/>
              <a:gd name="connsiteY4" fmla="*/ 0 h 96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640" h="965771">
                <a:moveTo>
                  <a:pt x="1037690" y="0"/>
                </a:moveTo>
                <a:lnTo>
                  <a:pt x="0" y="626724"/>
                </a:lnTo>
                <a:lnTo>
                  <a:pt x="339047" y="965771"/>
                </a:lnTo>
                <a:lnTo>
                  <a:pt x="1335640" y="267128"/>
                </a:lnTo>
                <a:lnTo>
                  <a:pt x="1037690" y="0"/>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Open Sans" panose="020B0606030504020204" pitchFamily="34" charset="0"/>
              <a:cs typeface="Open Sans" panose="020B0606030504020204" pitchFamily="34" charset="0"/>
            </a:endParaRPr>
          </a:p>
        </p:txBody>
      </p:sp>
      <p:sp>
        <p:nvSpPr>
          <p:cNvPr id="34" name="椭圆 33"/>
          <p:cNvSpPr/>
          <p:nvPr/>
        </p:nvSpPr>
        <p:spPr>
          <a:xfrm>
            <a:off x="3760531" y="1924162"/>
            <a:ext cx="1505031" cy="1505496"/>
          </a:xfrm>
          <a:prstGeom prst="ellipse">
            <a:avLst/>
          </a:prstGeom>
          <a:gradFill>
            <a:gsLst>
              <a:gs pos="0">
                <a:srgbClr val="FFFFFF"/>
              </a:gs>
              <a:gs pos="100000">
                <a:schemeClr val="bg1">
                  <a:lumMod val="95000"/>
                </a:schemeClr>
              </a:gs>
            </a:gsLst>
            <a:lin ang="15000000" scaled="0"/>
          </a:gra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grpSp>
        <p:nvGrpSpPr>
          <p:cNvPr id="3" name="组合 34"/>
          <p:cNvGrpSpPr/>
          <p:nvPr/>
        </p:nvGrpSpPr>
        <p:grpSpPr>
          <a:xfrm>
            <a:off x="4093197" y="2269213"/>
            <a:ext cx="779060" cy="749445"/>
            <a:chOff x="2607983" y="4241292"/>
            <a:chExt cx="490600" cy="471805"/>
          </a:xfrm>
          <a:solidFill>
            <a:schemeClr val="accent1"/>
          </a:solidFill>
        </p:grpSpPr>
        <p:sp>
          <p:nvSpPr>
            <p:cNvPr id="36" name="Oval 131"/>
            <p:cNvSpPr>
              <a:spLocks noChangeArrowheads="1"/>
            </p:cNvSpPr>
            <p:nvPr/>
          </p:nvSpPr>
          <p:spPr bwMode="auto">
            <a:xfrm>
              <a:off x="2742898" y="4241292"/>
              <a:ext cx="220770" cy="2235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Open Sans" panose="020B0606030504020204" pitchFamily="34" charset="0"/>
                <a:cs typeface="Open Sans" panose="020B0606030504020204" pitchFamily="34" charset="0"/>
              </a:endParaRPr>
            </a:p>
          </p:txBody>
        </p:sp>
        <p:sp>
          <p:nvSpPr>
            <p:cNvPr id="37" name="Freeform 134"/>
            <p:cNvSpPr>
              <a:spLocks/>
            </p:cNvSpPr>
            <p:nvPr/>
          </p:nvSpPr>
          <p:spPr bwMode="auto">
            <a:xfrm>
              <a:off x="2607983" y="4499759"/>
              <a:ext cx="490600" cy="213338"/>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Open Sans" panose="020B0606030504020204" pitchFamily="34" charset="0"/>
                <a:cs typeface="Open Sans" panose="020B0606030504020204" pitchFamily="34" charset="0"/>
              </a:endParaRPr>
            </a:p>
          </p:txBody>
        </p:sp>
      </p:grpSp>
      <p:sp>
        <p:nvSpPr>
          <p:cNvPr id="38" name="矩形 37"/>
          <p:cNvSpPr/>
          <p:nvPr/>
        </p:nvSpPr>
        <p:spPr>
          <a:xfrm>
            <a:off x="3433690" y="1528590"/>
            <a:ext cx="464171" cy="346356"/>
          </a:xfrm>
          <a:prstGeom prst="rect">
            <a:avLst/>
          </a:prstGeom>
        </p:spPr>
        <p:txBody>
          <a:bodyPr wrap="square" lIns="68580" tIns="34290" rIns="68580" bIns="34290">
            <a:spAutoFit/>
          </a:bodyPr>
          <a:lstStyle/>
          <a:p>
            <a:pPr algn="ct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endParaRPr lang="zh-CN" altLang="en-US"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9" name="矩形 38"/>
          <p:cNvSpPr/>
          <p:nvPr/>
        </p:nvSpPr>
        <p:spPr>
          <a:xfrm>
            <a:off x="5085596" y="1523568"/>
            <a:ext cx="464171" cy="346356"/>
          </a:xfrm>
          <a:prstGeom prst="rect">
            <a:avLst/>
          </a:prstGeom>
        </p:spPr>
        <p:txBody>
          <a:bodyPr wrap="square" lIns="68580" tIns="34290" rIns="68580" bIns="34290">
            <a:spAutoFit/>
          </a:bodyPr>
          <a:lstStyle/>
          <a:p>
            <a:pPr algn="ct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endParaRPr lang="zh-CN" altLang="en-US"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40" name="矩形 39"/>
          <p:cNvSpPr/>
          <p:nvPr/>
        </p:nvSpPr>
        <p:spPr>
          <a:xfrm>
            <a:off x="5351236" y="3361988"/>
            <a:ext cx="464171" cy="346356"/>
          </a:xfrm>
          <a:prstGeom prst="rect">
            <a:avLst/>
          </a:prstGeom>
        </p:spPr>
        <p:txBody>
          <a:bodyPr wrap="square" lIns="68580" tIns="34290" rIns="68580" bIns="34290">
            <a:spAutoFit/>
          </a:bodyPr>
          <a:lstStyle/>
          <a:p>
            <a:pPr algn="ct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endParaRPr lang="zh-CN" altLang="en-US"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41" name="矩形 40"/>
          <p:cNvSpPr/>
          <p:nvPr/>
        </p:nvSpPr>
        <p:spPr>
          <a:xfrm>
            <a:off x="3226270" y="3318347"/>
            <a:ext cx="464171" cy="346356"/>
          </a:xfrm>
          <a:prstGeom prst="rect">
            <a:avLst/>
          </a:prstGeom>
        </p:spPr>
        <p:txBody>
          <a:bodyPr wrap="square" lIns="68580" tIns="34290" rIns="68580" bIns="34290">
            <a:spAutoFit/>
          </a:bodyPr>
          <a:lstStyle/>
          <a:p>
            <a:pPr algn="ct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zh-CN" altLang="en-US"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4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191234" y="1150850"/>
            <a:ext cx="2268650" cy="773289"/>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点击添加标题</a:t>
            </a:r>
          </a:p>
          <a:p>
            <a:pPr algn="just" defTabSz="685800">
              <a:lnSpc>
                <a:spcPct val="125000"/>
              </a:lnSpc>
              <a:defRPr/>
            </a:pPr>
            <a:r>
              <a:rPr lang="zh-CN" altLang="en-US" sz="900" kern="0" dirty="0">
                <a:solidFill>
                  <a:schemeClr val="tx1">
                    <a:lumMod val="50000"/>
                    <a:lumOff val="50000"/>
                  </a:schemeClr>
                </a:solidFill>
                <a:latin typeface="微软雅黑" pitchFamily="34" charset="-122"/>
                <a:ea typeface="微软雅黑" pitchFamily="34" charset="-122"/>
              </a:rPr>
              <a:t>您的内容打在这里，或通过复制您的文本后您的内容打在这里，或通过复制您的文本后</a:t>
            </a:r>
          </a:p>
        </p:txBody>
      </p:sp>
      <p:sp>
        <p:nvSpPr>
          <p:cNvPr id="43"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513242" y="1147975"/>
            <a:ext cx="2342763" cy="600164"/>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点击添加标题</a:t>
            </a:r>
          </a:p>
          <a:p>
            <a:pPr algn="just" defTabSz="685800">
              <a:lnSpc>
                <a:spcPct val="125000"/>
              </a:lnSpc>
              <a:defRPr/>
            </a:pPr>
            <a:r>
              <a:rPr lang="zh-CN" altLang="en-US" sz="900" kern="0" dirty="0">
                <a:solidFill>
                  <a:schemeClr val="tx1">
                    <a:lumMod val="50000"/>
                    <a:lumOff val="50000"/>
                  </a:schemeClr>
                </a:solidFill>
                <a:latin typeface="微软雅黑" pitchFamily="34" charset="-122"/>
                <a:ea typeface="微软雅黑" pitchFamily="34" charset="-122"/>
              </a:rPr>
              <a:t>您的内容打在这里，或通过复制您的文本后您的内容打在这里，或通过复制您的文本后</a:t>
            </a:r>
          </a:p>
        </p:txBody>
      </p:sp>
      <p:sp>
        <p:nvSpPr>
          <p:cNvPr id="44"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191234" y="3535760"/>
            <a:ext cx="2268650" cy="773289"/>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点击添加标题</a:t>
            </a:r>
          </a:p>
          <a:p>
            <a:pPr algn="just" defTabSz="685800">
              <a:lnSpc>
                <a:spcPct val="125000"/>
              </a:lnSpc>
              <a:defRPr/>
            </a:pPr>
            <a:r>
              <a:rPr lang="zh-CN" altLang="en-US" sz="900" kern="0" dirty="0">
                <a:solidFill>
                  <a:schemeClr val="tx1">
                    <a:lumMod val="50000"/>
                    <a:lumOff val="50000"/>
                  </a:schemeClr>
                </a:solidFill>
                <a:latin typeface="微软雅黑" pitchFamily="34" charset="-122"/>
                <a:ea typeface="微软雅黑" pitchFamily="34" charset="-122"/>
              </a:rPr>
              <a:t>您的内容打在这里，或通过复制您的文本后您的内容打在这里，或通过复制您的文本后</a:t>
            </a:r>
          </a:p>
        </p:txBody>
      </p:sp>
      <p:sp>
        <p:nvSpPr>
          <p:cNvPr id="45"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513242" y="3537111"/>
            <a:ext cx="2342763" cy="600164"/>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点击添加标题</a:t>
            </a:r>
          </a:p>
          <a:p>
            <a:pPr algn="just" defTabSz="685800">
              <a:lnSpc>
                <a:spcPct val="125000"/>
              </a:lnSpc>
              <a:defRPr/>
            </a:pPr>
            <a:r>
              <a:rPr lang="zh-CN" altLang="en-US" sz="900" kern="0" dirty="0">
                <a:solidFill>
                  <a:schemeClr val="tx1">
                    <a:lumMod val="50000"/>
                    <a:lumOff val="50000"/>
                  </a:schemeClr>
                </a:solidFill>
                <a:latin typeface="微软雅黑" pitchFamily="34" charset="-122"/>
                <a:ea typeface="微软雅黑" pitchFamily="34" charset="-122"/>
              </a:rPr>
              <a:t>您的内容打在这里，或通过复制您的文本后您的内容打在这里，或通过复制您的文本后</a:t>
            </a:r>
          </a:p>
        </p:txBody>
      </p:sp>
    </p:spTree>
    <p:extLst>
      <p:ext uri="{BB962C8B-B14F-4D97-AF65-F5344CB8AC3E}">
        <p14:creationId xmlns:p14="http://schemas.microsoft.com/office/powerpoint/2010/main" val="24638144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22" presetClass="entr" presetSubtype="4" fill="hold" grpId="0" nodeType="withEffect">
                                  <p:stCondLst>
                                    <p:cond delay="80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par>
                                <p:cTn id="18" presetID="22" presetClass="entr" presetSubtype="1" fill="hold" grpId="0" nodeType="withEffect">
                                  <p:stCondLst>
                                    <p:cond delay="150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500"/>
                                        <p:tgtEl>
                                          <p:spTgt spid="30"/>
                                        </p:tgtEl>
                                      </p:cBhvr>
                                    </p:animEffect>
                                  </p:childTnLst>
                                </p:cTn>
                              </p:par>
                              <p:par>
                                <p:cTn id="21" presetID="22" presetClass="entr" presetSubtype="1" fill="hold" grpId="0" nodeType="withEffect">
                                  <p:stCondLst>
                                    <p:cond delay="140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par>
                                <p:cTn id="24" presetID="22" presetClass="entr" presetSubtype="4" fill="hold" grpId="0" nodeType="withEffect">
                                  <p:stCondLst>
                                    <p:cond delay="110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53" presetClass="entr" presetSubtype="16" fill="hold" grpId="0" nodeType="withEffect">
                                  <p:stCondLst>
                                    <p:cond delay="100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Effect transition="in" filter="fade">
                                      <p:cBhvr>
                                        <p:cTn id="31" dur="500"/>
                                        <p:tgtEl>
                                          <p:spTgt spid="38"/>
                                        </p:tgtEl>
                                      </p:cBhvr>
                                    </p:animEffect>
                                  </p:childTnLst>
                                </p:cTn>
                              </p:par>
                              <p:par>
                                <p:cTn id="32" presetID="53" presetClass="entr" presetSubtype="16" fill="hold" grpId="0" nodeType="withEffect">
                                  <p:stCondLst>
                                    <p:cond delay="1800"/>
                                  </p:stCondLst>
                                  <p:childTnLst>
                                    <p:set>
                                      <p:cBhvr>
                                        <p:cTn id="33" dur="1" fill="hold">
                                          <p:stCondLst>
                                            <p:cond delay="0"/>
                                          </p:stCondLst>
                                        </p:cTn>
                                        <p:tgtEl>
                                          <p:spTgt spid="41"/>
                                        </p:tgtEl>
                                        <p:attrNameLst>
                                          <p:attrName>style.visibility</p:attrName>
                                        </p:attrNameLst>
                                      </p:cBhvr>
                                      <p:to>
                                        <p:strVal val="visible"/>
                                      </p:to>
                                    </p:set>
                                    <p:anim calcmode="lin" valueType="num">
                                      <p:cBhvr>
                                        <p:cTn id="34" dur="500" fill="hold"/>
                                        <p:tgtEl>
                                          <p:spTgt spid="41"/>
                                        </p:tgtEl>
                                        <p:attrNameLst>
                                          <p:attrName>ppt_w</p:attrName>
                                        </p:attrNameLst>
                                      </p:cBhvr>
                                      <p:tavLst>
                                        <p:tav tm="0">
                                          <p:val>
                                            <p:fltVal val="0"/>
                                          </p:val>
                                        </p:tav>
                                        <p:tav tm="100000">
                                          <p:val>
                                            <p:strVal val="#ppt_w"/>
                                          </p:val>
                                        </p:tav>
                                      </p:tavLst>
                                    </p:anim>
                                    <p:anim calcmode="lin" valueType="num">
                                      <p:cBhvr>
                                        <p:cTn id="35" dur="500" fill="hold"/>
                                        <p:tgtEl>
                                          <p:spTgt spid="41"/>
                                        </p:tgtEl>
                                        <p:attrNameLst>
                                          <p:attrName>ppt_h</p:attrName>
                                        </p:attrNameLst>
                                      </p:cBhvr>
                                      <p:tavLst>
                                        <p:tav tm="0">
                                          <p:val>
                                            <p:fltVal val="0"/>
                                          </p:val>
                                        </p:tav>
                                        <p:tav tm="100000">
                                          <p:val>
                                            <p:strVal val="#ppt_h"/>
                                          </p:val>
                                        </p:tav>
                                      </p:tavLst>
                                    </p:anim>
                                    <p:animEffect transition="in" filter="fade">
                                      <p:cBhvr>
                                        <p:cTn id="36" dur="500"/>
                                        <p:tgtEl>
                                          <p:spTgt spid="41"/>
                                        </p:tgtEl>
                                      </p:cBhvr>
                                    </p:animEffect>
                                  </p:childTnLst>
                                </p:cTn>
                              </p:par>
                              <p:par>
                                <p:cTn id="37" presetID="53" presetClass="entr" presetSubtype="16" fill="hold" grpId="0" nodeType="withEffect">
                                  <p:stCondLst>
                                    <p:cond delay="160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par>
                                <p:cTn id="42" presetID="53" presetClass="entr" presetSubtype="16" fill="hold" grpId="0" nodeType="withEffect">
                                  <p:stCondLst>
                                    <p:cond delay="130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Effect transition="in" filter="fade">
                                      <p:cBhvr>
                                        <p:cTn id="46" dur="500"/>
                                        <p:tgtEl>
                                          <p:spTgt spid="39"/>
                                        </p:tgtEl>
                                      </p:cBhvr>
                                    </p:animEffect>
                                  </p:childTnLst>
                                </p:cTn>
                              </p:par>
                              <p:par>
                                <p:cTn id="47" presetID="53" presetClass="entr" presetSubtype="16" fill="hold" nodeType="withEffect">
                                  <p:stCondLst>
                                    <p:cond delay="2100"/>
                                  </p:stCondLst>
                                  <p:childTnLst>
                                    <p:set>
                                      <p:cBhvr>
                                        <p:cTn id="48" dur="1" fill="hold">
                                          <p:stCondLst>
                                            <p:cond delay="0"/>
                                          </p:stCondLst>
                                        </p:cTn>
                                        <p:tgtEl>
                                          <p:spTgt spid="3"/>
                                        </p:tgtEl>
                                        <p:attrNameLst>
                                          <p:attrName>style.visibility</p:attrName>
                                        </p:attrNameLst>
                                      </p:cBhvr>
                                      <p:to>
                                        <p:strVal val="visible"/>
                                      </p:to>
                                    </p:set>
                                    <p:anim calcmode="lin" valueType="num">
                                      <p:cBhvr>
                                        <p:cTn id="49" dur="500" fill="hold"/>
                                        <p:tgtEl>
                                          <p:spTgt spid="3"/>
                                        </p:tgtEl>
                                        <p:attrNameLst>
                                          <p:attrName>ppt_w</p:attrName>
                                        </p:attrNameLst>
                                      </p:cBhvr>
                                      <p:tavLst>
                                        <p:tav tm="0">
                                          <p:val>
                                            <p:fltVal val="0"/>
                                          </p:val>
                                        </p:tav>
                                        <p:tav tm="100000">
                                          <p:val>
                                            <p:strVal val="#ppt_w"/>
                                          </p:val>
                                        </p:tav>
                                      </p:tavLst>
                                    </p:anim>
                                    <p:anim calcmode="lin" valueType="num">
                                      <p:cBhvr>
                                        <p:cTn id="50" dur="500" fill="hold"/>
                                        <p:tgtEl>
                                          <p:spTgt spid="3"/>
                                        </p:tgtEl>
                                        <p:attrNameLst>
                                          <p:attrName>ppt_h</p:attrName>
                                        </p:attrNameLst>
                                      </p:cBhvr>
                                      <p:tavLst>
                                        <p:tav tm="0">
                                          <p:val>
                                            <p:fltVal val="0"/>
                                          </p:val>
                                        </p:tav>
                                        <p:tav tm="100000">
                                          <p:val>
                                            <p:strVal val="#ppt_h"/>
                                          </p:val>
                                        </p:tav>
                                      </p:tavLst>
                                    </p:anim>
                                    <p:animEffect transition="in" filter="fade">
                                      <p:cBhvr>
                                        <p:cTn id="51" dur="500"/>
                                        <p:tgtEl>
                                          <p:spTgt spid="3"/>
                                        </p:tgtEl>
                                      </p:cBhvr>
                                    </p:animEffect>
                                  </p:childTnLst>
                                </p:cTn>
                              </p:par>
                              <p:par>
                                <p:cTn id="52" presetID="22" presetClass="entr" presetSubtype="2" fill="hold" grpId="0" nodeType="withEffect">
                                  <p:stCondLst>
                                    <p:cond delay="1500"/>
                                  </p:stCondLst>
                                  <p:childTnLst>
                                    <p:set>
                                      <p:cBhvr>
                                        <p:cTn id="53" dur="1" fill="hold">
                                          <p:stCondLst>
                                            <p:cond delay="0"/>
                                          </p:stCondLst>
                                        </p:cTn>
                                        <p:tgtEl>
                                          <p:spTgt spid="43"/>
                                        </p:tgtEl>
                                        <p:attrNameLst>
                                          <p:attrName>style.visibility</p:attrName>
                                        </p:attrNameLst>
                                      </p:cBhvr>
                                      <p:to>
                                        <p:strVal val="visible"/>
                                      </p:to>
                                    </p:set>
                                    <p:animEffect transition="in" filter="wipe(right)">
                                      <p:cBhvr>
                                        <p:cTn id="54" dur="1000"/>
                                        <p:tgtEl>
                                          <p:spTgt spid="43"/>
                                        </p:tgtEl>
                                      </p:cBhvr>
                                    </p:animEffect>
                                  </p:childTnLst>
                                </p:cTn>
                              </p:par>
                              <p:par>
                                <p:cTn id="55" presetID="22" presetClass="entr" presetSubtype="2" fill="hold" grpId="0" nodeType="withEffect">
                                  <p:stCondLst>
                                    <p:cond delay="2300"/>
                                  </p:stCondLst>
                                  <p:childTnLst>
                                    <p:set>
                                      <p:cBhvr>
                                        <p:cTn id="56" dur="1" fill="hold">
                                          <p:stCondLst>
                                            <p:cond delay="0"/>
                                          </p:stCondLst>
                                        </p:cTn>
                                        <p:tgtEl>
                                          <p:spTgt spid="45"/>
                                        </p:tgtEl>
                                        <p:attrNameLst>
                                          <p:attrName>style.visibility</p:attrName>
                                        </p:attrNameLst>
                                      </p:cBhvr>
                                      <p:to>
                                        <p:strVal val="visible"/>
                                      </p:to>
                                    </p:set>
                                    <p:animEffect transition="in" filter="wipe(right)">
                                      <p:cBhvr>
                                        <p:cTn id="57" dur="1000"/>
                                        <p:tgtEl>
                                          <p:spTgt spid="45"/>
                                        </p:tgtEl>
                                      </p:cBhvr>
                                    </p:animEffect>
                                  </p:childTnLst>
                                </p:cTn>
                              </p:par>
                              <p:par>
                                <p:cTn id="58" presetID="22" presetClass="entr" presetSubtype="8" fill="hold" grpId="0" nodeType="withEffect">
                                  <p:stCondLst>
                                    <p:cond delay="210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1000"/>
                                        <p:tgtEl>
                                          <p:spTgt spid="44"/>
                                        </p:tgtEl>
                                      </p:cBhvr>
                                    </p:animEffect>
                                  </p:childTnLst>
                                </p:cTn>
                              </p:par>
                              <p:par>
                                <p:cTn id="61" presetID="22" presetClass="entr" presetSubtype="8" fill="hold" grpId="0" nodeType="withEffect">
                                  <p:stCondLst>
                                    <p:cond delay="1800"/>
                                  </p:stCondLst>
                                  <p:childTnLst>
                                    <p:set>
                                      <p:cBhvr>
                                        <p:cTn id="62" dur="1" fill="hold">
                                          <p:stCondLst>
                                            <p:cond delay="0"/>
                                          </p:stCondLst>
                                        </p:cTn>
                                        <p:tgtEl>
                                          <p:spTgt spid="42"/>
                                        </p:tgtEl>
                                        <p:attrNameLst>
                                          <p:attrName>style.visibility</p:attrName>
                                        </p:attrNameLst>
                                      </p:cBhvr>
                                      <p:to>
                                        <p:strVal val="visible"/>
                                      </p:to>
                                    </p:set>
                                    <p:animEffect transition="in" filter="wipe(left)">
                                      <p:cBhvr>
                                        <p:cTn id="63"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4" grpId="0" animBg="1"/>
      <p:bldP spid="38" grpId="0"/>
      <p:bldP spid="39" grpId="0"/>
      <p:bldP spid="40" grpId="0"/>
      <p:bldP spid="41" grpId="0"/>
      <p:bldP spid="42" grpId="0"/>
      <p:bldP spid="43"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0"/>
          <p:cNvSpPr txBox="1"/>
          <p:nvPr/>
        </p:nvSpPr>
        <p:spPr>
          <a:xfrm>
            <a:off x="4919572" y="2007310"/>
            <a:ext cx="4017080" cy="484736"/>
          </a:xfrm>
          <a:prstGeom prst="rect">
            <a:avLst/>
          </a:prstGeom>
          <a:noFill/>
          <a:ln w="9525">
            <a:noFill/>
          </a:ln>
        </p:spPr>
        <p:txBody>
          <a:bodyPr wrap="square" lIns="68568" tIns="34284" rIns="68568" bIns="34284">
            <a:spAutoFit/>
          </a:bodyPr>
          <a:lstStyle/>
          <a:p>
            <a:pPr defTabSz="685680">
              <a:lnSpc>
                <a:spcPct val="150000"/>
              </a:lnSpc>
              <a:defRPr/>
            </a:pP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5" name="矩形 4"/>
          <p:cNvSpPr/>
          <p:nvPr/>
        </p:nvSpPr>
        <p:spPr>
          <a:xfrm>
            <a:off x="4996724" y="1700644"/>
            <a:ext cx="2552579" cy="3066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dist" defTabSz="685680">
              <a:defRPr/>
            </a:pPr>
            <a:r>
              <a:rPr lang="en-US" altLang="zh-CN"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文本框 40"/>
          <p:cNvSpPr txBox="1"/>
          <p:nvPr/>
        </p:nvSpPr>
        <p:spPr>
          <a:xfrm>
            <a:off x="4919572" y="2848849"/>
            <a:ext cx="4017080" cy="484736"/>
          </a:xfrm>
          <a:prstGeom prst="rect">
            <a:avLst/>
          </a:prstGeom>
          <a:noFill/>
          <a:ln w="9525">
            <a:noFill/>
          </a:ln>
        </p:spPr>
        <p:txBody>
          <a:bodyPr wrap="square" lIns="68568" tIns="34284" rIns="68568" bIns="34284">
            <a:spAutoFit/>
          </a:bodyPr>
          <a:lstStyle/>
          <a:p>
            <a:pPr defTabSz="685680">
              <a:lnSpc>
                <a:spcPct val="150000"/>
              </a:lnSpc>
              <a:defRPr/>
            </a:pP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7" name="矩形 6"/>
          <p:cNvSpPr/>
          <p:nvPr/>
        </p:nvSpPr>
        <p:spPr>
          <a:xfrm>
            <a:off x="4996724" y="2542184"/>
            <a:ext cx="2552579" cy="3066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dist" defTabSz="685680">
              <a:defRPr/>
            </a:pPr>
            <a:r>
              <a:rPr lang="en-US" altLang="zh-CN"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文本框 40"/>
          <p:cNvSpPr txBox="1"/>
          <p:nvPr/>
        </p:nvSpPr>
        <p:spPr>
          <a:xfrm>
            <a:off x="4919572" y="3638874"/>
            <a:ext cx="4017080" cy="484736"/>
          </a:xfrm>
          <a:prstGeom prst="rect">
            <a:avLst/>
          </a:prstGeom>
          <a:noFill/>
          <a:ln w="9525">
            <a:noFill/>
          </a:ln>
        </p:spPr>
        <p:txBody>
          <a:bodyPr wrap="square" lIns="68568" tIns="34284" rIns="68568" bIns="34284">
            <a:spAutoFit/>
          </a:bodyPr>
          <a:lstStyle/>
          <a:p>
            <a:pPr defTabSz="685680">
              <a:lnSpc>
                <a:spcPct val="150000"/>
              </a:lnSpc>
              <a:defRPr/>
            </a:pP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9" name="矩形 8"/>
          <p:cNvSpPr/>
          <p:nvPr/>
        </p:nvSpPr>
        <p:spPr>
          <a:xfrm>
            <a:off x="4996724" y="3332207"/>
            <a:ext cx="2552579" cy="3066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dist" defTabSz="685680">
              <a:defRPr/>
            </a:pPr>
            <a:r>
              <a:rPr lang="en-US" altLang="zh-CN"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Rectangle 7"/>
          <p:cNvSpPr>
            <a:spLocks noChangeArrowheads="1"/>
          </p:cNvSpPr>
          <p:nvPr/>
        </p:nvSpPr>
        <p:spPr bwMode="auto">
          <a:xfrm>
            <a:off x="200243" y="1486845"/>
            <a:ext cx="4591451" cy="2767325"/>
          </a:xfrm>
          <a:prstGeom prst="rect">
            <a:avLst/>
          </a:prstGeom>
          <a:blipFill>
            <a:blip r:embed="rId3" cstate="print"/>
            <a:stretch>
              <a:fillRect/>
            </a:stretch>
          </a:blipFill>
          <a:ln>
            <a:noFill/>
          </a:ln>
        </p:spPr>
        <p:txBody>
          <a:bodyPr lIns="68568" tIns="34284" rIns="68568" bIns="34284"/>
          <a:lstStyle/>
          <a:p>
            <a:pPr defTabSz="685680">
              <a:defRPr/>
            </a:pPr>
            <a:endParaRPr lang="id-ID" sz="1425" kern="0"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0171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30"/>
          <p:cNvGrpSpPr/>
          <p:nvPr/>
        </p:nvGrpSpPr>
        <p:grpSpPr>
          <a:xfrm>
            <a:off x="1081552" y="2957644"/>
            <a:ext cx="788638" cy="788881"/>
            <a:chOff x="1442069" y="3942307"/>
            <a:chExt cx="1051517" cy="1051517"/>
          </a:xfrm>
        </p:grpSpPr>
        <p:sp>
          <p:nvSpPr>
            <p:cNvPr id="7" name="椭圆 6"/>
            <p:cNvSpPr/>
            <p:nvPr/>
          </p:nvSpPr>
          <p:spPr>
            <a:xfrm>
              <a:off x="1442069" y="3942307"/>
              <a:ext cx="1051517" cy="1051517"/>
            </a:xfrm>
            <a:prstGeom prst="ellipse">
              <a:avLst/>
            </a:prstGeom>
            <a:solidFill>
              <a:schemeClr val="accent1"/>
            </a:solidFill>
            <a:ln w="254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3" name="组合 12"/>
            <p:cNvGrpSpPr/>
            <p:nvPr/>
          </p:nvGrpSpPr>
          <p:grpSpPr>
            <a:xfrm>
              <a:off x="1636212" y="4122786"/>
              <a:ext cx="713443" cy="661321"/>
              <a:chOff x="3379788" y="911225"/>
              <a:chExt cx="5432426" cy="5035551"/>
            </a:xfrm>
            <a:solidFill>
              <a:schemeClr val="bg1"/>
            </a:solidFill>
          </p:grpSpPr>
          <p:sp>
            <p:nvSpPr>
              <p:cNvPr id="14" name="Freeform 5"/>
              <p:cNvSpPr>
                <a:spLocks/>
              </p:cNvSpPr>
              <p:nvPr/>
            </p:nvSpPr>
            <p:spPr bwMode="auto">
              <a:xfrm>
                <a:off x="8105776" y="2486025"/>
                <a:ext cx="706438" cy="1536700"/>
              </a:xfrm>
              <a:custGeom>
                <a:avLst/>
                <a:gdLst>
                  <a:gd name="T0" fmla="*/ 0 w 188"/>
                  <a:gd name="T1" fmla="*/ 0 h 409"/>
                  <a:gd name="T2" fmla="*/ 188 w 188"/>
                  <a:gd name="T3" fmla="*/ 205 h 409"/>
                  <a:gd name="T4" fmla="*/ 0 w 188"/>
                  <a:gd name="T5" fmla="*/ 409 h 409"/>
                  <a:gd name="T6" fmla="*/ 0 w 188"/>
                  <a:gd name="T7" fmla="*/ 342 h 409"/>
                  <a:gd name="T8" fmla="*/ 40 w 188"/>
                  <a:gd name="T9" fmla="*/ 342 h 409"/>
                  <a:gd name="T10" fmla="*/ 80 w 188"/>
                  <a:gd name="T11" fmla="*/ 311 h 409"/>
                  <a:gd name="T12" fmla="*/ 80 w 188"/>
                  <a:gd name="T13" fmla="*/ 220 h 409"/>
                  <a:gd name="T14" fmla="*/ 40 w 188"/>
                  <a:gd name="T15" fmla="*/ 188 h 409"/>
                  <a:gd name="T16" fmla="*/ 0 w 188"/>
                  <a:gd name="T17" fmla="*/ 188 h 409"/>
                  <a:gd name="T18" fmla="*/ 0 w 188"/>
                  <a:gd name="T19" fmla="*/ 92 h 409"/>
                  <a:gd name="T20" fmla="*/ 19 w 188"/>
                  <a:gd name="T21" fmla="*/ 92 h 409"/>
                  <a:gd name="T22" fmla="*/ 44 w 188"/>
                  <a:gd name="T23" fmla="*/ 112 h 409"/>
                  <a:gd name="T24" fmla="*/ 44 w 188"/>
                  <a:gd name="T25" fmla="*/ 140 h 409"/>
                  <a:gd name="T26" fmla="*/ 80 w 188"/>
                  <a:gd name="T27" fmla="*/ 140 h 409"/>
                  <a:gd name="T28" fmla="*/ 80 w 188"/>
                  <a:gd name="T29" fmla="*/ 95 h 409"/>
                  <a:gd name="T30" fmla="*/ 41 w 188"/>
                  <a:gd name="T31" fmla="*/ 64 h 409"/>
                  <a:gd name="T32" fmla="*/ 0 w 188"/>
                  <a:gd name="T33" fmla="*/ 64 h 409"/>
                  <a:gd name="T34" fmla="*/ 0 w 188"/>
                  <a:gd name="T3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409">
                    <a:moveTo>
                      <a:pt x="0" y="0"/>
                    </a:moveTo>
                    <a:cubicBezTo>
                      <a:pt x="105" y="9"/>
                      <a:pt x="188" y="97"/>
                      <a:pt x="188" y="205"/>
                    </a:cubicBezTo>
                    <a:cubicBezTo>
                      <a:pt x="188" y="312"/>
                      <a:pt x="105" y="400"/>
                      <a:pt x="0" y="409"/>
                    </a:cubicBezTo>
                    <a:cubicBezTo>
                      <a:pt x="0" y="342"/>
                      <a:pt x="0" y="342"/>
                      <a:pt x="0" y="342"/>
                    </a:cubicBezTo>
                    <a:cubicBezTo>
                      <a:pt x="40" y="342"/>
                      <a:pt x="40" y="342"/>
                      <a:pt x="40" y="342"/>
                    </a:cubicBezTo>
                    <a:cubicBezTo>
                      <a:pt x="62" y="342"/>
                      <a:pt x="80" y="328"/>
                      <a:pt x="80" y="311"/>
                    </a:cubicBezTo>
                    <a:cubicBezTo>
                      <a:pt x="80" y="220"/>
                      <a:pt x="80" y="220"/>
                      <a:pt x="80" y="220"/>
                    </a:cubicBezTo>
                    <a:cubicBezTo>
                      <a:pt x="80" y="202"/>
                      <a:pt x="62" y="188"/>
                      <a:pt x="40" y="188"/>
                    </a:cubicBezTo>
                    <a:cubicBezTo>
                      <a:pt x="0" y="188"/>
                      <a:pt x="0" y="188"/>
                      <a:pt x="0" y="188"/>
                    </a:cubicBezTo>
                    <a:cubicBezTo>
                      <a:pt x="0" y="92"/>
                      <a:pt x="0" y="92"/>
                      <a:pt x="0" y="92"/>
                    </a:cubicBezTo>
                    <a:cubicBezTo>
                      <a:pt x="19" y="92"/>
                      <a:pt x="19" y="92"/>
                      <a:pt x="19" y="92"/>
                    </a:cubicBezTo>
                    <a:cubicBezTo>
                      <a:pt x="33" y="92"/>
                      <a:pt x="44" y="101"/>
                      <a:pt x="44" y="112"/>
                    </a:cubicBezTo>
                    <a:cubicBezTo>
                      <a:pt x="44" y="140"/>
                      <a:pt x="44" y="140"/>
                      <a:pt x="44" y="140"/>
                    </a:cubicBezTo>
                    <a:cubicBezTo>
                      <a:pt x="80" y="140"/>
                      <a:pt x="80" y="140"/>
                      <a:pt x="80" y="140"/>
                    </a:cubicBezTo>
                    <a:cubicBezTo>
                      <a:pt x="80" y="95"/>
                      <a:pt x="80" y="95"/>
                      <a:pt x="80" y="95"/>
                    </a:cubicBezTo>
                    <a:cubicBezTo>
                      <a:pt x="80" y="78"/>
                      <a:pt x="63" y="64"/>
                      <a:pt x="41" y="64"/>
                    </a:cubicBezTo>
                    <a:cubicBezTo>
                      <a:pt x="0" y="64"/>
                      <a:pt x="0" y="64"/>
                      <a:pt x="0" y="64"/>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 name="Freeform 6"/>
              <p:cNvSpPr>
                <a:spLocks/>
              </p:cNvSpPr>
              <p:nvPr/>
            </p:nvSpPr>
            <p:spPr bwMode="auto">
              <a:xfrm>
                <a:off x="8105776" y="3302000"/>
                <a:ext cx="165100" cy="360363"/>
              </a:xfrm>
              <a:custGeom>
                <a:avLst/>
                <a:gdLst>
                  <a:gd name="T0" fmla="*/ 44 w 44"/>
                  <a:gd name="T1" fmla="*/ 20 h 96"/>
                  <a:gd name="T2" fmla="*/ 44 w 44"/>
                  <a:gd name="T3" fmla="*/ 77 h 96"/>
                  <a:gd name="T4" fmla="*/ 19 w 44"/>
                  <a:gd name="T5" fmla="*/ 96 h 96"/>
                  <a:gd name="T6" fmla="*/ 0 w 44"/>
                  <a:gd name="T7" fmla="*/ 96 h 96"/>
                  <a:gd name="T8" fmla="*/ 0 w 44"/>
                  <a:gd name="T9" fmla="*/ 0 h 96"/>
                  <a:gd name="T10" fmla="*/ 19 w 44"/>
                  <a:gd name="T11" fmla="*/ 0 h 96"/>
                  <a:gd name="T12" fmla="*/ 44 w 44"/>
                  <a:gd name="T13" fmla="*/ 20 h 96"/>
                </a:gdLst>
                <a:ahLst/>
                <a:cxnLst>
                  <a:cxn ang="0">
                    <a:pos x="T0" y="T1"/>
                  </a:cxn>
                  <a:cxn ang="0">
                    <a:pos x="T2" y="T3"/>
                  </a:cxn>
                  <a:cxn ang="0">
                    <a:pos x="T4" y="T5"/>
                  </a:cxn>
                  <a:cxn ang="0">
                    <a:pos x="T6" y="T7"/>
                  </a:cxn>
                  <a:cxn ang="0">
                    <a:pos x="T8" y="T9"/>
                  </a:cxn>
                  <a:cxn ang="0">
                    <a:pos x="T10" y="T11"/>
                  </a:cxn>
                  <a:cxn ang="0">
                    <a:pos x="T12" y="T13"/>
                  </a:cxn>
                </a:cxnLst>
                <a:rect l="0" t="0" r="r" b="b"/>
                <a:pathLst>
                  <a:path w="44" h="96">
                    <a:moveTo>
                      <a:pt x="44" y="20"/>
                    </a:moveTo>
                    <a:cubicBezTo>
                      <a:pt x="44" y="77"/>
                      <a:pt x="44" y="77"/>
                      <a:pt x="44" y="77"/>
                    </a:cubicBezTo>
                    <a:cubicBezTo>
                      <a:pt x="44" y="87"/>
                      <a:pt x="33" y="96"/>
                      <a:pt x="19" y="96"/>
                    </a:cubicBezTo>
                    <a:cubicBezTo>
                      <a:pt x="0" y="96"/>
                      <a:pt x="0" y="96"/>
                      <a:pt x="0" y="96"/>
                    </a:cubicBezTo>
                    <a:cubicBezTo>
                      <a:pt x="0" y="0"/>
                      <a:pt x="0" y="0"/>
                      <a:pt x="0" y="0"/>
                    </a:cubicBezTo>
                    <a:cubicBezTo>
                      <a:pt x="19" y="0"/>
                      <a:pt x="19" y="0"/>
                      <a:pt x="19" y="0"/>
                    </a:cubicBezTo>
                    <a:cubicBezTo>
                      <a:pt x="33" y="0"/>
                      <a:pt x="44" y="9"/>
                      <a:pt x="4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 name="Freeform 7"/>
              <p:cNvSpPr>
                <a:spLocks/>
              </p:cNvSpPr>
              <p:nvPr/>
            </p:nvSpPr>
            <p:spPr bwMode="auto">
              <a:xfrm>
                <a:off x="7275513" y="2486025"/>
                <a:ext cx="706438" cy="1536700"/>
              </a:xfrm>
              <a:custGeom>
                <a:avLst/>
                <a:gdLst>
                  <a:gd name="T0" fmla="*/ 188 w 188"/>
                  <a:gd name="T1" fmla="*/ 342 h 409"/>
                  <a:gd name="T2" fmla="*/ 188 w 188"/>
                  <a:gd name="T3" fmla="*/ 409 h 409"/>
                  <a:gd name="T4" fmla="*/ 0 w 188"/>
                  <a:gd name="T5" fmla="*/ 205 h 409"/>
                  <a:gd name="T6" fmla="*/ 188 w 188"/>
                  <a:gd name="T7" fmla="*/ 0 h 409"/>
                  <a:gd name="T8" fmla="*/ 188 w 188"/>
                  <a:gd name="T9" fmla="*/ 64 h 409"/>
                  <a:gd name="T10" fmla="*/ 148 w 188"/>
                  <a:gd name="T11" fmla="*/ 64 h 409"/>
                  <a:gd name="T12" fmla="*/ 108 w 188"/>
                  <a:gd name="T13" fmla="*/ 95 h 409"/>
                  <a:gd name="T14" fmla="*/ 108 w 188"/>
                  <a:gd name="T15" fmla="*/ 186 h 409"/>
                  <a:gd name="T16" fmla="*/ 148 w 188"/>
                  <a:gd name="T17" fmla="*/ 217 h 409"/>
                  <a:gd name="T18" fmla="*/ 188 w 188"/>
                  <a:gd name="T19" fmla="*/ 217 h 409"/>
                  <a:gd name="T20" fmla="*/ 188 w 188"/>
                  <a:gd name="T21" fmla="*/ 313 h 409"/>
                  <a:gd name="T22" fmla="*/ 169 w 188"/>
                  <a:gd name="T23" fmla="*/ 313 h 409"/>
                  <a:gd name="T24" fmla="*/ 144 w 188"/>
                  <a:gd name="T25" fmla="*/ 294 h 409"/>
                  <a:gd name="T26" fmla="*/ 144 w 188"/>
                  <a:gd name="T27" fmla="*/ 265 h 409"/>
                  <a:gd name="T28" fmla="*/ 108 w 188"/>
                  <a:gd name="T29" fmla="*/ 265 h 409"/>
                  <a:gd name="T30" fmla="*/ 108 w 188"/>
                  <a:gd name="T31" fmla="*/ 311 h 409"/>
                  <a:gd name="T32" fmla="*/ 147 w 188"/>
                  <a:gd name="T33" fmla="*/ 342 h 409"/>
                  <a:gd name="T34" fmla="*/ 188 w 188"/>
                  <a:gd name="T35" fmla="*/ 34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409">
                    <a:moveTo>
                      <a:pt x="188" y="342"/>
                    </a:moveTo>
                    <a:cubicBezTo>
                      <a:pt x="188" y="409"/>
                      <a:pt x="188" y="409"/>
                      <a:pt x="188" y="409"/>
                    </a:cubicBezTo>
                    <a:cubicBezTo>
                      <a:pt x="83" y="400"/>
                      <a:pt x="0" y="312"/>
                      <a:pt x="0" y="205"/>
                    </a:cubicBezTo>
                    <a:cubicBezTo>
                      <a:pt x="0" y="97"/>
                      <a:pt x="83" y="9"/>
                      <a:pt x="188" y="0"/>
                    </a:cubicBezTo>
                    <a:cubicBezTo>
                      <a:pt x="188" y="64"/>
                      <a:pt x="188" y="64"/>
                      <a:pt x="188" y="64"/>
                    </a:cubicBezTo>
                    <a:cubicBezTo>
                      <a:pt x="148" y="64"/>
                      <a:pt x="148" y="64"/>
                      <a:pt x="148" y="64"/>
                    </a:cubicBezTo>
                    <a:cubicBezTo>
                      <a:pt x="126" y="64"/>
                      <a:pt x="108" y="78"/>
                      <a:pt x="108" y="95"/>
                    </a:cubicBezTo>
                    <a:cubicBezTo>
                      <a:pt x="108" y="186"/>
                      <a:pt x="108" y="186"/>
                      <a:pt x="108" y="186"/>
                    </a:cubicBezTo>
                    <a:cubicBezTo>
                      <a:pt x="108" y="203"/>
                      <a:pt x="126" y="217"/>
                      <a:pt x="148" y="217"/>
                    </a:cubicBezTo>
                    <a:cubicBezTo>
                      <a:pt x="188" y="217"/>
                      <a:pt x="188" y="217"/>
                      <a:pt x="188" y="217"/>
                    </a:cubicBezTo>
                    <a:cubicBezTo>
                      <a:pt x="188" y="313"/>
                      <a:pt x="188" y="313"/>
                      <a:pt x="188" y="313"/>
                    </a:cubicBezTo>
                    <a:cubicBezTo>
                      <a:pt x="169" y="313"/>
                      <a:pt x="169" y="313"/>
                      <a:pt x="169" y="313"/>
                    </a:cubicBezTo>
                    <a:cubicBezTo>
                      <a:pt x="155" y="313"/>
                      <a:pt x="144" y="304"/>
                      <a:pt x="144" y="294"/>
                    </a:cubicBezTo>
                    <a:cubicBezTo>
                      <a:pt x="144" y="265"/>
                      <a:pt x="144" y="265"/>
                      <a:pt x="144" y="265"/>
                    </a:cubicBezTo>
                    <a:cubicBezTo>
                      <a:pt x="108" y="265"/>
                      <a:pt x="108" y="265"/>
                      <a:pt x="108" y="265"/>
                    </a:cubicBezTo>
                    <a:cubicBezTo>
                      <a:pt x="108" y="311"/>
                      <a:pt x="108" y="311"/>
                      <a:pt x="108" y="311"/>
                    </a:cubicBezTo>
                    <a:cubicBezTo>
                      <a:pt x="108" y="328"/>
                      <a:pt x="125" y="342"/>
                      <a:pt x="147" y="342"/>
                    </a:cubicBezTo>
                    <a:lnTo>
                      <a:pt x="188"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 name="Freeform 8"/>
              <p:cNvSpPr>
                <a:spLocks/>
              </p:cNvSpPr>
              <p:nvPr/>
            </p:nvSpPr>
            <p:spPr bwMode="auto">
              <a:xfrm>
                <a:off x="7816851" y="2832100"/>
                <a:ext cx="165100" cy="360363"/>
              </a:xfrm>
              <a:custGeom>
                <a:avLst/>
                <a:gdLst>
                  <a:gd name="T0" fmla="*/ 44 w 44"/>
                  <a:gd name="T1" fmla="*/ 0 h 96"/>
                  <a:gd name="T2" fmla="*/ 44 w 44"/>
                  <a:gd name="T3" fmla="*/ 96 h 96"/>
                  <a:gd name="T4" fmla="*/ 25 w 44"/>
                  <a:gd name="T5" fmla="*/ 96 h 96"/>
                  <a:gd name="T6" fmla="*/ 0 w 44"/>
                  <a:gd name="T7" fmla="*/ 77 h 96"/>
                  <a:gd name="T8" fmla="*/ 0 w 44"/>
                  <a:gd name="T9" fmla="*/ 20 h 96"/>
                  <a:gd name="T10" fmla="*/ 25 w 44"/>
                  <a:gd name="T11" fmla="*/ 0 h 96"/>
                  <a:gd name="T12" fmla="*/ 44 w 44"/>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44" h="96">
                    <a:moveTo>
                      <a:pt x="44" y="0"/>
                    </a:moveTo>
                    <a:cubicBezTo>
                      <a:pt x="44" y="96"/>
                      <a:pt x="44" y="96"/>
                      <a:pt x="44" y="96"/>
                    </a:cubicBezTo>
                    <a:cubicBezTo>
                      <a:pt x="25" y="96"/>
                      <a:pt x="25" y="96"/>
                      <a:pt x="25" y="96"/>
                    </a:cubicBezTo>
                    <a:cubicBezTo>
                      <a:pt x="11" y="96"/>
                      <a:pt x="0" y="88"/>
                      <a:pt x="0" y="77"/>
                    </a:cubicBezTo>
                    <a:cubicBezTo>
                      <a:pt x="0" y="20"/>
                      <a:pt x="0" y="20"/>
                      <a:pt x="0" y="20"/>
                    </a:cubicBezTo>
                    <a:cubicBezTo>
                      <a:pt x="0" y="9"/>
                      <a:pt x="11" y="0"/>
                      <a:pt x="25"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 name="Freeform 9"/>
              <p:cNvSpPr>
                <a:spLocks/>
              </p:cNvSpPr>
              <p:nvPr/>
            </p:nvSpPr>
            <p:spPr bwMode="auto">
              <a:xfrm>
                <a:off x="5457826" y="4162425"/>
                <a:ext cx="2468563" cy="1476375"/>
              </a:xfrm>
              <a:custGeom>
                <a:avLst/>
                <a:gdLst>
                  <a:gd name="T0" fmla="*/ 625 w 657"/>
                  <a:gd name="T1" fmla="*/ 0 h 393"/>
                  <a:gd name="T2" fmla="*/ 657 w 657"/>
                  <a:gd name="T3" fmla="*/ 5 h 393"/>
                  <a:gd name="T4" fmla="*/ 76 w 657"/>
                  <a:gd name="T5" fmla="*/ 393 h 393"/>
                  <a:gd name="T6" fmla="*/ 0 w 657"/>
                  <a:gd name="T7" fmla="*/ 389 h 393"/>
                  <a:gd name="T8" fmla="*/ 6 w 657"/>
                  <a:gd name="T9" fmla="*/ 354 h 393"/>
                  <a:gd name="T10" fmla="*/ 78 w 657"/>
                  <a:gd name="T11" fmla="*/ 359 h 393"/>
                  <a:gd name="T12" fmla="*/ 625 w 657"/>
                  <a:gd name="T13" fmla="*/ 0 h 393"/>
                </a:gdLst>
                <a:ahLst/>
                <a:cxnLst>
                  <a:cxn ang="0">
                    <a:pos x="T0" y="T1"/>
                  </a:cxn>
                  <a:cxn ang="0">
                    <a:pos x="T2" y="T3"/>
                  </a:cxn>
                  <a:cxn ang="0">
                    <a:pos x="T4" y="T5"/>
                  </a:cxn>
                  <a:cxn ang="0">
                    <a:pos x="T6" y="T7"/>
                  </a:cxn>
                  <a:cxn ang="0">
                    <a:pos x="T8" y="T9"/>
                  </a:cxn>
                  <a:cxn ang="0">
                    <a:pos x="T10" y="T11"/>
                  </a:cxn>
                  <a:cxn ang="0">
                    <a:pos x="T12" y="T13"/>
                  </a:cxn>
                </a:cxnLst>
                <a:rect l="0" t="0" r="r" b="b"/>
                <a:pathLst>
                  <a:path w="657" h="393">
                    <a:moveTo>
                      <a:pt x="625" y="0"/>
                    </a:moveTo>
                    <a:cubicBezTo>
                      <a:pt x="635" y="2"/>
                      <a:pt x="646" y="4"/>
                      <a:pt x="657" y="5"/>
                    </a:cubicBezTo>
                    <a:cubicBezTo>
                      <a:pt x="562" y="233"/>
                      <a:pt x="338" y="393"/>
                      <a:pt x="76" y="393"/>
                    </a:cubicBezTo>
                    <a:cubicBezTo>
                      <a:pt x="50" y="393"/>
                      <a:pt x="25" y="392"/>
                      <a:pt x="0" y="389"/>
                    </a:cubicBezTo>
                    <a:cubicBezTo>
                      <a:pt x="3" y="378"/>
                      <a:pt x="5" y="366"/>
                      <a:pt x="6" y="354"/>
                    </a:cubicBezTo>
                    <a:cubicBezTo>
                      <a:pt x="30" y="357"/>
                      <a:pt x="54" y="359"/>
                      <a:pt x="78" y="359"/>
                    </a:cubicBezTo>
                    <a:cubicBezTo>
                      <a:pt x="323" y="359"/>
                      <a:pt x="533" y="211"/>
                      <a:pt x="6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 name="Freeform 10"/>
              <p:cNvSpPr>
                <a:spLocks/>
              </p:cNvSpPr>
              <p:nvPr/>
            </p:nvSpPr>
            <p:spPr bwMode="auto">
              <a:xfrm>
                <a:off x="3379788" y="911225"/>
                <a:ext cx="4527550" cy="4205288"/>
              </a:xfrm>
              <a:custGeom>
                <a:avLst/>
                <a:gdLst>
                  <a:gd name="T0" fmla="*/ 1205 w 1205"/>
                  <a:gd name="T1" fmla="*/ 376 h 1119"/>
                  <a:gd name="T2" fmla="*/ 1173 w 1205"/>
                  <a:gd name="T3" fmla="*/ 382 h 1119"/>
                  <a:gd name="T4" fmla="*/ 631 w 1205"/>
                  <a:gd name="T5" fmla="*/ 33 h 1119"/>
                  <a:gd name="T6" fmla="*/ 36 w 1205"/>
                  <a:gd name="T7" fmla="*/ 628 h 1119"/>
                  <a:gd name="T8" fmla="*/ 255 w 1205"/>
                  <a:gd name="T9" fmla="*/ 1089 h 1119"/>
                  <a:gd name="T10" fmla="*/ 233 w 1205"/>
                  <a:gd name="T11" fmla="*/ 1119 h 1119"/>
                  <a:gd name="T12" fmla="*/ 0 w 1205"/>
                  <a:gd name="T13" fmla="*/ 629 h 1119"/>
                  <a:gd name="T14" fmla="*/ 629 w 1205"/>
                  <a:gd name="T15" fmla="*/ 0 h 1119"/>
                  <a:gd name="T16" fmla="*/ 1205 w 1205"/>
                  <a:gd name="T17" fmla="*/ 376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5" h="1119">
                    <a:moveTo>
                      <a:pt x="1205" y="376"/>
                    </a:moveTo>
                    <a:cubicBezTo>
                      <a:pt x="1194" y="377"/>
                      <a:pt x="1183" y="379"/>
                      <a:pt x="1173" y="382"/>
                    </a:cubicBezTo>
                    <a:cubicBezTo>
                      <a:pt x="1080" y="176"/>
                      <a:pt x="872" y="33"/>
                      <a:pt x="631" y="33"/>
                    </a:cubicBezTo>
                    <a:cubicBezTo>
                      <a:pt x="302" y="33"/>
                      <a:pt x="36" y="300"/>
                      <a:pt x="36" y="628"/>
                    </a:cubicBezTo>
                    <a:cubicBezTo>
                      <a:pt x="36" y="814"/>
                      <a:pt x="121" y="980"/>
                      <a:pt x="255" y="1089"/>
                    </a:cubicBezTo>
                    <a:cubicBezTo>
                      <a:pt x="247" y="1098"/>
                      <a:pt x="239" y="1108"/>
                      <a:pt x="233" y="1119"/>
                    </a:cubicBezTo>
                    <a:cubicBezTo>
                      <a:pt x="91" y="1003"/>
                      <a:pt x="0" y="827"/>
                      <a:pt x="0" y="629"/>
                    </a:cubicBezTo>
                    <a:cubicBezTo>
                      <a:pt x="0" y="282"/>
                      <a:pt x="281" y="0"/>
                      <a:pt x="629" y="0"/>
                    </a:cubicBezTo>
                    <a:cubicBezTo>
                      <a:pt x="886" y="0"/>
                      <a:pt x="1107" y="155"/>
                      <a:pt x="1205"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 name="Freeform 11"/>
              <p:cNvSpPr>
                <a:spLocks/>
              </p:cNvSpPr>
              <p:nvPr/>
            </p:nvSpPr>
            <p:spPr bwMode="auto">
              <a:xfrm>
                <a:off x="5483226" y="1557338"/>
                <a:ext cx="1209675" cy="2616200"/>
              </a:xfrm>
              <a:custGeom>
                <a:avLst/>
                <a:gdLst>
                  <a:gd name="T0" fmla="*/ 0 w 322"/>
                  <a:gd name="T1" fmla="*/ 0 h 696"/>
                  <a:gd name="T2" fmla="*/ 322 w 322"/>
                  <a:gd name="T3" fmla="*/ 348 h 696"/>
                  <a:gd name="T4" fmla="*/ 0 w 322"/>
                  <a:gd name="T5" fmla="*/ 696 h 696"/>
                  <a:gd name="T6" fmla="*/ 0 w 322"/>
                  <a:gd name="T7" fmla="*/ 583 h 696"/>
                  <a:gd name="T8" fmla="*/ 69 w 322"/>
                  <a:gd name="T9" fmla="*/ 583 h 696"/>
                  <a:gd name="T10" fmla="*/ 137 w 322"/>
                  <a:gd name="T11" fmla="*/ 529 h 696"/>
                  <a:gd name="T12" fmla="*/ 137 w 322"/>
                  <a:gd name="T13" fmla="*/ 374 h 696"/>
                  <a:gd name="T14" fmla="*/ 69 w 322"/>
                  <a:gd name="T15" fmla="*/ 321 h 696"/>
                  <a:gd name="T16" fmla="*/ 0 w 322"/>
                  <a:gd name="T17" fmla="*/ 321 h 696"/>
                  <a:gd name="T18" fmla="*/ 0 w 322"/>
                  <a:gd name="T19" fmla="*/ 157 h 696"/>
                  <a:gd name="T20" fmla="*/ 34 w 322"/>
                  <a:gd name="T21" fmla="*/ 157 h 696"/>
                  <a:gd name="T22" fmla="*/ 76 w 322"/>
                  <a:gd name="T23" fmla="*/ 190 h 696"/>
                  <a:gd name="T24" fmla="*/ 76 w 322"/>
                  <a:gd name="T25" fmla="*/ 239 h 696"/>
                  <a:gd name="T26" fmla="*/ 138 w 322"/>
                  <a:gd name="T27" fmla="*/ 239 h 696"/>
                  <a:gd name="T28" fmla="*/ 138 w 322"/>
                  <a:gd name="T29" fmla="*/ 161 h 696"/>
                  <a:gd name="T30" fmla="*/ 70 w 322"/>
                  <a:gd name="T31" fmla="*/ 108 h 696"/>
                  <a:gd name="T32" fmla="*/ 0 w 322"/>
                  <a:gd name="T33" fmla="*/ 108 h 696"/>
                  <a:gd name="T34" fmla="*/ 0 w 322"/>
                  <a:gd name="T3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2" h="696">
                    <a:moveTo>
                      <a:pt x="0" y="0"/>
                    </a:moveTo>
                    <a:cubicBezTo>
                      <a:pt x="180" y="14"/>
                      <a:pt x="322" y="164"/>
                      <a:pt x="322" y="348"/>
                    </a:cubicBezTo>
                    <a:cubicBezTo>
                      <a:pt x="322" y="532"/>
                      <a:pt x="180" y="682"/>
                      <a:pt x="0" y="696"/>
                    </a:cubicBezTo>
                    <a:cubicBezTo>
                      <a:pt x="0" y="583"/>
                      <a:pt x="0" y="583"/>
                      <a:pt x="0" y="583"/>
                    </a:cubicBezTo>
                    <a:cubicBezTo>
                      <a:pt x="69" y="583"/>
                      <a:pt x="69" y="583"/>
                      <a:pt x="69" y="583"/>
                    </a:cubicBezTo>
                    <a:cubicBezTo>
                      <a:pt x="107" y="583"/>
                      <a:pt x="137" y="559"/>
                      <a:pt x="137" y="529"/>
                    </a:cubicBezTo>
                    <a:cubicBezTo>
                      <a:pt x="137" y="374"/>
                      <a:pt x="137" y="374"/>
                      <a:pt x="137" y="374"/>
                    </a:cubicBezTo>
                    <a:cubicBezTo>
                      <a:pt x="137" y="345"/>
                      <a:pt x="107" y="321"/>
                      <a:pt x="69" y="321"/>
                    </a:cubicBezTo>
                    <a:cubicBezTo>
                      <a:pt x="0" y="321"/>
                      <a:pt x="0" y="321"/>
                      <a:pt x="0" y="321"/>
                    </a:cubicBezTo>
                    <a:cubicBezTo>
                      <a:pt x="0" y="157"/>
                      <a:pt x="0" y="157"/>
                      <a:pt x="0" y="157"/>
                    </a:cubicBezTo>
                    <a:cubicBezTo>
                      <a:pt x="34" y="157"/>
                      <a:pt x="34" y="157"/>
                      <a:pt x="34" y="157"/>
                    </a:cubicBezTo>
                    <a:cubicBezTo>
                      <a:pt x="57" y="157"/>
                      <a:pt x="76" y="172"/>
                      <a:pt x="76" y="190"/>
                    </a:cubicBezTo>
                    <a:cubicBezTo>
                      <a:pt x="76" y="239"/>
                      <a:pt x="76" y="239"/>
                      <a:pt x="76" y="239"/>
                    </a:cubicBezTo>
                    <a:cubicBezTo>
                      <a:pt x="138" y="239"/>
                      <a:pt x="138" y="239"/>
                      <a:pt x="138" y="239"/>
                    </a:cubicBezTo>
                    <a:cubicBezTo>
                      <a:pt x="138" y="161"/>
                      <a:pt x="138" y="161"/>
                      <a:pt x="138" y="161"/>
                    </a:cubicBezTo>
                    <a:cubicBezTo>
                      <a:pt x="138" y="132"/>
                      <a:pt x="107" y="108"/>
                      <a:pt x="70" y="108"/>
                    </a:cubicBezTo>
                    <a:cubicBezTo>
                      <a:pt x="0" y="108"/>
                      <a:pt x="0" y="108"/>
                      <a:pt x="0" y="108"/>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 name="Freeform 12"/>
              <p:cNvSpPr>
                <a:spLocks/>
              </p:cNvSpPr>
              <p:nvPr/>
            </p:nvSpPr>
            <p:spPr bwMode="auto">
              <a:xfrm>
                <a:off x="5483226" y="2947988"/>
                <a:ext cx="282575" cy="615950"/>
              </a:xfrm>
              <a:custGeom>
                <a:avLst/>
                <a:gdLst>
                  <a:gd name="T0" fmla="*/ 75 w 75"/>
                  <a:gd name="T1" fmla="*/ 33 h 164"/>
                  <a:gd name="T2" fmla="*/ 75 w 75"/>
                  <a:gd name="T3" fmla="*/ 130 h 164"/>
                  <a:gd name="T4" fmla="*/ 33 w 75"/>
                  <a:gd name="T5" fmla="*/ 164 h 164"/>
                  <a:gd name="T6" fmla="*/ 0 w 75"/>
                  <a:gd name="T7" fmla="*/ 164 h 164"/>
                  <a:gd name="T8" fmla="*/ 0 w 75"/>
                  <a:gd name="T9" fmla="*/ 0 h 164"/>
                  <a:gd name="T10" fmla="*/ 33 w 75"/>
                  <a:gd name="T11" fmla="*/ 0 h 164"/>
                  <a:gd name="T12" fmla="*/ 75 w 75"/>
                  <a:gd name="T13" fmla="*/ 33 h 164"/>
                </a:gdLst>
                <a:ahLst/>
                <a:cxnLst>
                  <a:cxn ang="0">
                    <a:pos x="T0" y="T1"/>
                  </a:cxn>
                  <a:cxn ang="0">
                    <a:pos x="T2" y="T3"/>
                  </a:cxn>
                  <a:cxn ang="0">
                    <a:pos x="T4" y="T5"/>
                  </a:cxn>
                  <a:cxn ang="0">
                    <a:pos x="T6" y="T7"/>
                  </a:cxn>
                  <a:cxn ang="0">
                    <a:pos x="T8" y="T9"/>
                  </a:cxn>
                  <a:cxn ang="0">
                    <a:pos x="T10" y="T11"/>
                  </a:cxn>
                  <a:cxn ang="0">
                    <a:pos x="T12" y="T13"/>
                  </a:cxn>
                </a:cxnLst>
                <a:rect l="0" t="0" r="r" b="b"/>
                <a:pathLst>
                  <a:path w="75" h="164">
                    <a:moveTo>
                      <a:pt x="75" y="33"/>
                    </a:moveTo>
                    <a:cubicBezTo>
                      <a:pt x="75" y="130"/>
                      <a:pt x="75" y="130"/>
                      <a:pt x="75" y="130"/>
                    </a:cubicBezTo>
                    <a:cubicBezTo>
                      <a:pt x="75" y="148"/>
                      <a:pt x="56" y="164"/>
                      <a:pt x="33" y="164"/>
                    </a:cubicBezTo>
                    <a:cubicBezTo>
                      <a:pt x="0" y="164"/>
                      <a:pt x="0" y="164"/>
                      <a:pt x="0" y="164"/>
                    </a:cubicBezTo>
                    <a:cubicBezTo>
                      <a:pt x="0" y="0"/>
                      <a:pt x="0" y="0"/>
                      <a:pt x="0" y="0"/>
                    </a:cubicBezTo>
                    <a:cubicBezTo>
                      <a:pt x="33" y="0"/>
                      <a:pt x="33" y="0"/>
                      <a:pt x="33" y="0"/>
                    </a:cubicBezTo>
                    <a:cubicBezTo>
                      <a:pt x="56" y="0"/>
                      <a:pt x="75" y="15"/>
                      <a:pt x="7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2" name="Freeform 13"/>
              <p:cNvSpPr>
                <a:spLocks/>
              </p:cNvSpPr>
              <p:nvPr/>
            </p:nvSpPr>
            <p:spPr bwMode="auto">
              <a:xfrm>
                <a:off x="4067176" y="1557338"/>
                <a:ext cx="1209675" cy="2616200"/>
              </a:xfrm>
              <a:custGeom>
                <a:avLst/>
                <a:gdLst>
                  <a:gd name="T0" fmla="*/ 322 w 322"/>
                  <a:gd name="T1" fmla="*/ 583 h 696"/>
                  <a:gd name="T2" fmla="*/ 322 w 322"/>
                  <a:gd name="T3" fmla="*/ 696 h 696"/>
                  <a:gd name="T4" fmla="*/ 0 w 322"/>
                  <a:gd name="T5" fmla="*/ 348 h 696"/>
                  <a:gd name="T6" fmla="*/ 322 w 322"/>
                  <a:gd name="T7" fmla="*/ 0 h 696"/>
                  <a:gd name="T8" fmla="*/ 322 w 322"/>
                  <a:gd name="T9" fmla="*/ 108 h 696"/>
                  <a:gd name="T10" fmla="*/ 252 w 322"/>
                  <a:gd name="T11" fmla="*/ 108 h 696"/>
                  <a:gd name="T12" fmla="*/ 185 w 322"/>
                  <a:gd name="T13" fmla="*/ 161 h 696"/>
                  <a:gd name="T14" fmla="*/ 185 w 322"/>
                  <a:gd name="T15" fmla="*/ 316 h 696"/>
                  <a:gd name="T16" fmla="*/ 252 w 322"/>
                  <a:gd name="T17" fmla="*/ 370 h 696"/>
                  <a:gd name="T18" fmla="*/ 322 w 322"/>
                  <a:gd name="T19" fmla="*/ 370 h 696"/>
                  <a:gd name="T20" fmla="*/ 322 w 322"/>
                  <a:gd name="T21" fmla="*/ 534 h 696"/>
                  <a:gd name="T22" fmla="*/ 288 w 322"/>
                  <a:gd name="T23" fmla="*/ 534 h 696"/>
                  <a:gd name="T24" fmla="*/ 246 w 322"/>
                  <a:gd name="T25" fmla="*/ 500 h 696"/>
                  <a:gd name="T26" fmla="*/ 246 w 322"/>
                  <a:gd name="T27" fmla="*/ 452 h 696"/>
                  <a:gd name="T28" fmla="*/ 184 w 322"/>
                  <a:gd name="T29" fmla="*/ 452 h 696"/>
                  <a:gd name="T30" fmla="*/ 184 w 322"/>
                  <a:gd name="T31" fmla="*/ 529 h 696"/>
                  <a:gd name="T32" fmla="*/ 252 w 322"/>
                  <a:gd name="T33" fmla="*/ 583 h 696"/>
                  <a:gd name="T34" fmla="*/ 322 w 322"/>
                  <a:gd name="T35" fmla="*/ 58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2" h="696">
                    <a:moveTo>
                      <a:pt x="322" y="583"/>
                    </a:moveTo>
                    <a:cubicBezTo>
                      <a:pt x="322" y="696"/>
                      <a:pt x="322" y="696"/>
                      <a:pt x="322" y="696"/>
                    </a:cubicBezTo>
                    <a:cubicBezTo>
                      <a:pt x="142" y="682"/>
                      <a:pt x="0" y="532"/>
                      <a:pt x="0" y="348"/>
                    </a:cubicBezTo>
                    <a:cubicBezTo>
                      <a:pt x="0" y="164"/>
                      <a:pt x="142" y="14"/>
                      <a:pt x="322" y="0"/>
                    </a:cubicBezTo>
                    <a:cubicBezTo>
                      <a:pt x="322" y="108"/>
                      <a:pt x="322" y="108"/>
                      <a:pt x="322" y="108"/>
                    </a:cubicBezTo>
                    <a:cubicBezTo>
                      <a:pt x="252" y="108"/>
                      <a:pt x="252" y="108"/>
                      <a:pt x="252" y="108"/>
                    </a:cubicBezTo>
                    <a:cubicBezTo>
                      <a:pt x="215" y="108"/>
                      <a:pt x="185" y="132"/>
                      <a:pt x="185" y="161"/>
                    </a:cubicBezTo>
                    <a:cubicBezTo>
                      <a:pt x="185" y="316"/>
                      <a:pt x="185" y="316"/>
                      <a:pt x="185" y="316"/>
                    </a:cubicBezTo>
                    <a:cubicBezTo>
                      <a:pt x="185" y="345"/>
                      <a:pt x="215" y="370"/>
                      <a:pt x="252" y="370"/>
                    </a:cubicBezTo>
                    <a:cubicBezTo>
                      <a:pt x="322" y="370"/>
                      <a:pt x="322" y="370"/>
                      <a:pt x="322" y="370"/>
                    </a:cubicBezTo>
                    <a:cubicBezTo>
                      <a:pt x="322" y="534"/>
                      <a:pt x="322" y="534"/>
                      <a:pt x="322" y="534"/>
                    </a:cubicBezTo>
                    <a:cubicBezTo>
                      <a:pt x="288" y="534"/>
                      <a:pt x="288" y="534"/>
                      <a:pt x="288" y="534"/>
                    </a:cubicBezTo>
                    <a:cubicBezTo>
                      <a:pt x="265" y="534"/>
                      <a:pt x="246" y="518"/>
                      <a:pt x="246" y="500"/>
                    </a:cubicBezTo>
                    <a:cubicBezTo>
                      <a:pt x="246" y="452"/>
                      <a:pt x="246" y="452"/>
                      <a:pt x="246" y="452"/>
                    </a:cubicBezTo>
                    <a:cubicBezTo>
                      <a:pt x="184" y="452"/>
                      <a:pt x="184" y="452"/>
                      <a:pt x="184" y="452"/>
                    </a:cubicBezTo>
                    <a:cubicBezTo>
                      <a:pt x="184" y="529"/>
                      <a:pt x="184" y="529"/>
                      <a:pt x="184" y="529"/>
                    </a:cubicBezTo>
                    <a:cubicBezTo>
                      <a:pt x="184" y="559"/>
                      <a:pt x="214" y="583"/>
                      <a:pt x="252" y="583"/>
                    </a:cubicBezTo>
                    <a:lnTo>
                      <a:pt x="322" y="5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3" name="Freeform 14"/>
              <p:cNvSpPr>
                <a:spLocks/>
              </p:cNvSpPr>
              <p:nvPr/>
            </p:nvSpPr>
            <p:spPr bwMode="auto">
              <a:xfrm>
                <a:off x="4995863" y="2147888"/>
                <a:ext cx="280988" cy="615950"/>
              </a:xfrm>
              <a:custGeom>
                <a:avLst/>
                <a:gdLst>
                  <a:gd name="T0" fmla="*/ 75 w 75"/>
                  <a:gd name="T1" fmla="*/ 0 h 164"/>
                  <a:gd name="T2" fmla="*/ 75 w 75"/>
                  <a:gd name="T3" fmla="*/ 164 h 164"/>
                  <a:gd name="T4" fmla="*/ 42 w 75"/>
                  <a:gd name="T5" fmla="*/ 164 h 164"/>
                  <a:gd name="T6" fmla="*/ 0 w 75"/>
                  <a:gd name="T7" fmla="*/ 130 h 164"/>
                  <a:gd name="T8" fmla="*/ 0 w 75"/>
                  <a:gd name="T9" fmla="*/ 33 h 164"/>
                  <a:gd name="T10" fmla="*/ 42 w 75"/>
                  <a:gd name="T11" fmla="*/ 0 h 164"/>
                  <a:gd name="T12" fmla="*/ 75 w 75"/>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75" h="164">
                    <a:moveTo>
                      <a:pt x="75" y="0"/>
                    </a:moveTo>
                    <a:cubicBezTo>
                      <a:pt x="75" y="164"/>
                      <a:pt x="75" y="164"/>
                      <a:pt x="75" y="164"/>
                    </a:cubicBezTo>
                    <a:cubicBezTo>
                      <a:pt x="42" y="164"/>
                      <a:pt x="42" y="164"/>
                      <a:pt x="42" y="164"/>
                    </a:cubicBezTo>
                    <a:cubicBezTo>
                      <a:pt x="18" y="164"/>
                      <a:pt x="0" y="148"/>
                      <a:pt x="0" y="130"/>
                    </a:cubicBezTo>
                    <a:cubicBezTo>
                      <a:pt x="0" y="33"/>
                      <a:pt x="0" y="33"/>
                      <a:pt x="0" y="33"/>
                    </a:cubicBezTo>
                    <a:cubicBezTo>
                      <a:pt x="0" y="15"/>
                      <a:pt x="18" y="0"/>
                      <a:pt x="42" y="0"/>
                    </a:cubicBez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4" name="Freeform 15"/>
              <p:cNvSpPr>
                <a:spLocks/>
              </p:cNvSpPr>
              <p:nvPr/>
            </p:nvSpPr>
            <p:spPr bwMode="auto">
              <a:xfrm>
                <a:off x="4841876" y="4951413"/>
                <a:ext cx="461963" cy="995363"/>
              </a:xfrm>
              <a:custGeom>
                <a:avLst/>
                <a:gdLst>
                  <a:gd name="T0" fmla="*/ 0 w 123"/>
                  <a:gd name="T1" fmla="*/ 0 h 265"/>
                  <a:gd name="T2" fmla="*/ 123 w 123"/>
                  <a:gd name="T3" fmla="*/ 132 h 265"/>
                  <a:gd name="T4" fmla="*/ 0 w 123"/>
                  <a:gd name="T5" fmla="*/ 265 h 265"/>
                  <a:gd name="T6" fmla="*/ 0 w 123"/>
                  <a:gd name="T7" fmla="*/ 221 h 265"/>
                  <a:gd name="T8" fmla="*/ 27 w 123"/>
                  <a:gd name="T9" fmla="*/ 221 h 265"/>
                  <a:gd name="T10" fmla="*/ 52 w 123"/>
                  <a:gd name="T11" fmla="*/ 201 h 265"/>
                  <a:gd name="T12" fmla="*/ 52 w 123"/>
                  <a:gd name="T13" fmla="*/ 142 h 265"/>
                  <a:gd name="T14" fmla="*/ 27 w 123"/>
                  <a:gd name="T15" fmla="*/ 122 h 265"/>
                  <a:gd name="T16" fmla="*/ 0 w 123"/>
                  <a:gd name="T17" fmla="*/ 122 h 265"/>
                  <a:gd name="T18" fmla="*/ 0 w 123"/>
                  <a:gd name="T19" fmla="*/ 59 h 265"/>
                  <a:gd name="T20" fmla="*/ 13 w 123"/>
                  <a:gd name="T21" fmla="*/ 59 h 265"/>
                  <a:gd name="T22" fmla="*/ 29 w 123"/>
                  <a:gd name="T23" fmla="*/ 72 h 265"/>
                  <a:gd name="T24" fmla="*/ 29 w 123"/>
                  <a:gd name="T25" fmla="*/ 91 h 265"/>
                  <a:gd name="T26" fmla="*/ 53 w 123"/>
                  <a:gd name="T27" fmla="*/ 91 h 265"/>
                  <a:gd name="T28" fmla="*/ 53 w 123"/>
                  <a:gd name="T29" fmla="*/ 61 h 265"/>
                  <a:gd name="T30" fmla="*/ 27 w 123"/>
                  <a:gd name="T31" fmla="*/ 41 h 265"/>
                  <a:gd name="T32" fmla="*/ 0 w 123"/>
                  <a:gd name="T33" fmla="*/ 41 h 265"/>
                  <a:gd name="T34" fmla="*/ 0 w 123"/>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 h="265">
                    <a:moveTo>
                      <a:pt x="0" y="0"/>
                    </a:moveTo>
                    <a:cubicBezTo>
                      <a:pt x="69" y="5"/>
                      <a:pt x="123" y="62"/>
                      <a:pt x="123" y="132"/>
                    </a:cubicBezTo>
                    <a:cubicBezTo>
                      <a:pt x="123" y="202"/>
                      <a:pt x="69" y="259"/>
                      <a:pt x="0" y="265"/>
                    </a:cubicBezTo>
                    <a:cubicBezTo>
                      <a:pt x="0" y="221"/>
                      <a:pt x="0" y="221"/>
                      <a:pt x="0" y="221"/>
                    </a:cubicBezTo>
                    <a:cubicBezTo>
                      <a:pt x="27" y="221"/>
                      <a:pt x="27" y="221"/>
                      <a:pt x="27" y="221"/>
                    </a:cubicBezTo>
                    <a:cubicBezTo>
                      <a:pt x="41" y="221"/>
                      <a:pt x="52" y="212"/>
                      <a:pt x="52" y="201"/>
                    </a:cubicBezTo>
                    <a:cubicBezTo>
                      <a:pt x="52" y="142"/>
                      <a:pt x="52" y="142"/>
                      <a:pt x="52" y="142"/>
                    </a:cubicBezTo>
                    <a:cubicBezTo>
                      <a:pt x="52" y="131"/>
                      <a:pt x="41" y="122"/>
                      <a:pt x="27" y="122"/>
                    </a:cubicBezTo>
                    <a:cubicBezTo>
                      <a:pt x="0" y="122"/>
                      <a:pt x="0" y="122"/>
                      <a:pt x="0" y="122"/>
                    </a:cubicBezTo>
                    <a:cubicBezTo>
                      <a:pt x="0" y="59"/>
                      <a:pt x="0" y="59"/>
                      <a:pt x="0" y="59"/>
                    </a:cubicBezTo>
                    <a:cubicBezTo>
                      <a:pt x="13" y="59"/>
                      <a:pt x="13" y="59"/>
                      <a:pt x="13" y="59"/>
                    </a:cubicBezTo>
                    <a:cubicBezTo>
                      <a:pt x="22" y="59"/>
                      <a:pt x="29" y="65"/>
                      <a:pt x="29" y="72"/>
                    </a:cubicBezTo>
                    <a:cubicBezTo>
                      <a:pt x="29" y="91"/>
                      <a:pt x="29" y="91"/>
                      <a:pt x="29" y="91"/>
                    </a:cubicBezTo>
                    <a:cubicBezTo>
                      <a:pt x="53" y="91"/>
                      <a:pt x="53" y="91"/>
                      <a:pt x="53" y="91"/>
                    </a:cubicBezTo>
                    <a:cubicBezTo>
                      <a:pt x="53" y="61"/>
                      <a:pt x="53" y="61"/>
                      <a:pt x="53" y="61"/>
                    </a:cubicBezTo>
                    <a:cubicBezTo>
                      <a:pt x="53" y="50"/>
                      <a:pt x="41" y="41"/>
                      <a:pt x="27" y="41"/>
                    </a:cubicBezTo>
                    <a:cubicBezTo>
                      <a:pt x="0" y="41"/>
                      <a:pt x="0" y="41"/>
                      <a:pt x="0" y="4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 name="Freeform 16"/>
              <p:cNvSpPr>
                <a:spLocks/>
              </p:cNvSpPr>
              <p:nvPr/>
            </p:nvSpPr>
            <p:spPr bwMode="auto">
              <a:xfrm>
                <a:off x="4841876" y="5476875"/>
                <a:ext cx="107950" cy="238125"/>
              </a:xfrm>
              <a:custGeom>
                <a:avLst/>
                <a:gdLst>
                  <a:gd name="T0" fmla="*/ 29 w 29"/>
                  <a:gd name="T1" fmla="*/ 13 h 63"/>
                  <a:gd name="T2" fmla="*/ 29 w 29"/>
                  <a:gd name="T3" fmla="*/ 50 h 63"/>
                  <a:gd name="T4" fmla="*/ 13 w 29"/>
                  <a:gd name="T5" fmla="*/ 63 h 63"/>
                  <a:gd name="T6" fmla="*/ 0 w 29"/>
                  <a:gd name="T7" fmla="*/ 63 h 63"/>
                  <a:gd name="T8" fmla="*/ 0 w 29"/>
                  <a:gd name="T9" fmla="*/ 0 h 63"/>
                  <a:gd name="T10" fmla="*/ 13 w 29"/>
                  <a:gd name="T11" fmla="*/ 0 h 63"/>
                  <a:gd name="T12" fmla="*/ 29 w 29"/>
                  <a:gd name="T13" fmla="*/ 13 h 63"/>
                </a:gdLst>
                <a:ahLst/>
                <a:cxnLst>
                  <a:cxn ang="0">
                    <a:pos x="T0" y="T1"/>
                  </a:cxn>
                  <a:cxn ang="0">
                    <a:pos x="T2" y="T3"/>
                  </a:cxn>
                  <a:cxn ang="0">
                    <a:pos x="T4" y="T5"/>
                  </a:cxn>
                  <a:cxn ang="0">
                    <a:pos x="T6" y="T7"/>
                  </a:cxn>
                  <a:cxn ang="0">
                    <a:pos x="T8" y="T9"/>
                  </a:cxn>
                  <a:cxn ang="0">
                    <a:pos x="T10" y="T11"/>
                  </a:cxn>
                  <a:cxn ang="0">
                    <a:pos x="T12" y="T13"/>
                  </a:cxn>
                </a:cxnLst>
                <a:rect l="0" t="0" r="r" b="b"/>
                <a:pathLst>
                  <a:path w="29" h="63">
                    <a:moveTo>
                      <a:pt x="29" y="13"/>
                    </a:moveTo>
                    <a:cubicBezTo>
                      <a:pt x="29" y="50"/>
                      <a:pt x="29" y="50"/>
                      <a:pt x="29" y="50"/>
                    </a:cubicBezTo>
                    <a:cubicBezTo>
                      <a:pt x="29" y="57"/>
                      <a:pt x="22" y="63"/>
                      <a:pt x="13" y="63"/>
                    </a:cubicBezTo>
                    <a:cubicBezTo>
                      <a:pt x="0" y="63"/>
                      <a:pt x="0" y="63"/>
                      <a:pt x="0" y="63"/>
                    </a:cubicBezTo>
                    <a:cubicBezTo>
                      <a:pt x="0" y="0"/>
                      <a:pt x="0" y="0"/>
                      <a:pt x="0" y="0"/>
                    </a:cubicBezTo>
                    <a:cubicBezTo>
                      <a:pt x="13" y="0"/>
                      <a:pt x="13" y="0"/>
                      <a:pt x="13" y="0"/>
                    </a:cubicBezTo>
                    <a:cubicBezTo>
                      <a:pt x="22" y="0"/>
                      <a:pt x="29" y="6"/>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6" name="Freeform 17"/>
              <p:cNvSpPr>
                <a:spLocks/>
              </p:cNvSpPr>
              <p:nvPr/>
            </p:nvSpPr>
            <p:spPr bwMode="auto">
              <a:xfrm>
                <a:off x="4303713" y="4951413"/>
                <a:ext cx="458788" cy="995363"/>
              </a:xfrm>
              <a:custGeom>
                <a:avLst/>
                <a:gdLst>
                  <a:gd name="T0" fmla="*/ 122 w 122"/>
                  <a:gd name="T1" fmla="*/ 221 h 265"/>
                  <a:gd name="T2" fmla="*/ 122 w 122"/>
                  <a:gd name="T3" fmla="*/ 265 h 265"/>
                  <a:gd name="T4" fmla="*/ 0 w 122"/>
                  <a:gd name="T5" fmla="*/ 132 h 265"/>
                  <a:gd name="T6" fmla="*/ 122 w 122"/>
                  <a:gd name="T7" fmla="*/ 0 h 265"/>
                  <a:gd name="T8" fmla="*/ 122 w 122"/>
                  <a:gd name="T9" fmla="*/ 41 h 265"/>
                  <a:gd name="T10" fmla="*/ 96 w 122"/>
                  <a:gd name="T11" fmla="*/ 41 h 265"/>
                  <a:gd name="T12" fmla="*/ 70 w 122"/>
                  <a:gd name="T13" fmla="*/ 61 h 265"/>
                  <a:gd name="T14" fmla="*/ 70 w 122"/>
                  <a:gd name="T15" fmla="*/ 120 h 265"/>
                  <a:gd name="T16" fmla="*/ 96 w 122"/>
                  <a:gd name="T17" fmla="*/ 140 h 265"/>
                  <a:gd name="T18" fmla="*/ 122 w 122"/>
                  <a:gd name="T19" fmla="*/ 140 h 265"/>
                  <a:gd name="T20" fmla="*/ 122 w 122"/>
                  <a:gd name="T21" fmla="*/ 203 h 265"/>
                  <a:gd name="T22" fmla="*/ 110 w 122"/>
                  <a:gd name="T23" fmla="*/ 203 h 265"/>
                  <a:gd name="T24" fmla="*/ 93 w 122"/>
                  <a:gd name="T25" fmla="*/ 190 h 265"/>
                  <a:gd name="T26" fmla="*/ 93 w 122"/>
                  <a:gd name="T27" fmla="*/ 172 h 265"/>
                  <a:gd name="T28" fmla="*/ 70 w 122"/>
                  <a:gd name="T29" fmla="*/ 172 h 265"/>
                  <a:gd name="T30" fmla="*/ 70 w 122"/>
                  <a:gd name="T31" fmla="*/ 201 h 265"/>
                  <a:gd name="T32" fmla="*/ 96 w 122"/>
                  <a:gd name="T33" fmla="*/ 221 h 265"/>
                  <a:gd name="T34" fmla="*/ 122 w 122"/>
                  <a:gd name="T35" fmla="*/ 221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 h="265">
                    <a:moveTo>
                      <a:pt x="122" y="221"/>
                    </a:moveTo>
                    <a:cubicBezTo>
                      <a:pt x="122" y="265"/>
                      <a:pt x="122" y="265"/>
                      <a:pt x="122" y="265"/>
                    </a:cubicBezTo>
                    <a:cubicBezTo>
                      <a:pt x="54" y="259"/>
                      <a:pt x="0" y="202"/>
                      <a:pt x="0" y="132"/>
                    </a:cubicBezTo>
                    <a:cubicBezTo>
                      <a:pt x="0" y="62"/>
                      <a:pt x="54" y="5"/>
                      <a:pt x="122" y="0"/>
                    </a:cubicBezTo>
                    <a:cubicBezTo>
                      <a:pt x="122" y="41"/>
                      <a:pt x="122" y="41"/>
                      <a:pt x="122" y="41"/>
                    </a:cubicBezTo>
                    <a:cubicBezTo>
                      <a:pt x="96" y="41"/>
                      <a:pt x="96" y="41"/>
                      <a:pt x="96" y="41"/>
                    </a:cubicBezTo>
                    <a:cubicBezTo>
                      <a:pt x="82" y="41"/>
                      <a:pt x="70" y="50"/>
                      <a:pt x="70" y="61"/>
                    </a:cubicBezTo>
                    <a:cubicBezTo>
                      <a:pt x="70" y="120"/>
                      <a:pt x="70" y="120"/>
                      <a:pt x="70" y="120"/>
                    </a:cubicBezTo>
                    <a:cubicBezTo>
                      <a:pt x="70" y="131"/>
                      <a:pt x="82" y="140"/>
                      <a:pt x="96" y="140"/>
                    </a:cubicBezTo>
                    <a:cubicBezTo>
                      <a:pt x="122" y="140"/>
                      <a:pt x="122" y="140"/>
                      <a:pt x="122" y="140"/>
                    </a:cubicBezTo>
                    <a:cubicBezTo>
                      <a:pt x="122" y="203"/>
                      <a:pt x="122" y="203"/>
                      <a:pt x="122" y="203"/>
                    </a:cubicBezTo>
                    <a:cubicBezTo>
                      <a:pt x="110" y="203"/>
                      <a:pt x="110" y="203"/>
                      <a:pt x="110" y="203"/>
                    </a:cubicBezTo>
                    <a:cubicBezTo>
                      <a:pt x="101" y="203"/>
                      <a:pt x="93" y="197"/>
                      <a:pt x="93" y="190"/>
                    </a:cubicBezTo>
                    <a:cubicBezTo>
                      <a:pt x="93" y="172"/>
                      <a:pt x="93" y="172"/>
                      <a:pt x="93" y="172"/>
                    </a:cubicBezTo>
                    <a:cubicBezTo>
                      <a:pt x="70" y="172"/>
                      <a:pt x="70" y="172"/>
                      <a:pt x="70" y="172"/>
                    </a:cubicBezTo>
                    <a:cubicBezTo>
                      <a:pt x="70" y="201"/>
                      <a:pt x="70" y="201"/>
                      <a:pt x="70" y="201"/>
                    </a:cubicBezTo>
                    <a:cubicBezTo>
                      <a:pt x="70" y="212"/>
                      <a:pt x="81" y="221"/>
                      <a:pt x="96" y="221"/>
                    </a:cubicBezTo>
                    <a:lnTo>
                      <a:pt x="12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7" name="Freeform 18"/>
              <p:cNvSpPr>
                <a:spLocks/>
              </p:cNvSpPr>
              <p:nvPr/>
            </p:nvSpPr>
            <p:spPr bwMode="auto">
              <a:xfrm>
                <a:off x="4657726" y="5173663"/>
                <a:ext cx="104775" cy="236538"/>
              </a:xfrm>
              <a:custGeom>
                <a:avLst/>
                <a:gdLst>
                  <a:gd name="T0" fmla="*/ 28 w 28"/>
                  <a:gd name="T1" fmla="*/ 0 h 63"/>
                  <a:gd name="T2" fmla="*/ 28 w 28"/>
                  <a:gd name="T3" fmla="*/ 63 h 63"/>
                  <a:gd name="T4" fmla="*/ 16 w 28"/>
                  <a:gd name="T5" fmla="*/ 63 h 63"/>
                  <a:gd name="T6" fmla="*/ 0 w 28"/>
                  <a:gd name="T7" fmla="*/ 50 h 63"/>
                  <a:gd name="T8" fmla="*/ 0 w 28"/>
                  <a:gd name="T9" fmla="*/ 13 h 63"/>
                  <a:gd name="T10" fmla="*/ 16 w 28"/>
                  <a:gd name="T11" fmla="*/ 0 h 63"/>
                  <a:gd name="T12" fmla="*/ 28 w 2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8" h="63">
                    <a:moveTo>
                      <a:pt x="28" y="0"/>
                    </a:moveTo>
                    <a:cubicBezTo>
                      <a:pt x="28" y="63"/>
                      <a:pt x="28" y="63"/>
                      <a:pt x="28" y="63"/>
                    </a:cubicBezTo>
                    <a:cubicBezTo>
                      <a:pt x="16" y="63"/>
                      <a:pt x="16" y="63"/>
                      <a:pt x="16" y="63"/>
                    </a:cubicBezTo>
                    <a:cubicBezTo>
                      <a:pt x="7" y="63"/>
                      <a:pt x="0" y="57"/>
                      <a:pt x="0" y="50"/>
                    </a:cubicBezTo>
                    <a:cubicBezTo>
                      <a:pt x="0" y="13"/>
                      <a:pt x="0" y="13"/>
                      <a:pt x="0" y="13"/>
                    </a:cubicBezTo>
                    <a:cubicBezTo>
                      <a:pt x="0" y="6"/>
                      <a:pt x="7" y="0"/>
                      <a:pt x="16"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28" name="组合 11"/>
          <p:cNvGrpSpPr/>
          <p:nvPr/>
        </p:nvGrpSpPr>
        <p:grpSpPr>
          <a:xfrm>
            <a:off x="7273811" y="2971740"/>
            <a:ext cx="788638" cy="788881"/>
            <a:chOff x="9698414" y="3961096"/>
            <a:chExt cx="1051517" cy="1051517"/>
          </a:xfrm>
        </p:grpSpPr>
        <p:sp>
          <p:nvSpPr>
            <p:cNvPr id="11" name="椭圆 10"/>
            <p:cNvSpPr/>
            <p:nvPr/>
          </p:nvSpPr>
          <p:spPr>
            <a:xfrm>
              <a:off x="9698414" y="3961096"/>
              <a:ext cx="1051517" cy="1051517"/>
            </a:xfrm>
            <a:prstGeom prst="ellipse">
              <a:avLst/>
            </a:prstGeom>
            <a:solidFill>
              <a:schemeClr val="accent1"/>
            </a:solidFill>
            <a:ln w="254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40" name="组合 27"/>
            <p:cNvGrpSpPr/>
            <p:nvPr/>
          </p:nvGrpSpPr>
          <p:grpSpPr>
            <a:xfrm>
              <a:off x="9932744" y="4264814"/>
              <a:ext cx="582856" cy="463808"/>
              <a:chOff x="3179763" y="1111250"/>
              <a:chExt cx="5829301" cy="4638676"/>
            </a:xfrm>
            <a:solidFill>
              <a:schemeClr val="bg1"/>
            </a:solidFill>
          </p:grpSpPr>
          <p:sp>
            <p:nvSpPr>
              <p:cNvPr id="29" name="Freeform 80"/>
              <p:cNvSpPr>
                <a:spLocks/>
              </p:cNvSpPr>
              <p:nvPr/>
            </p:nvSpPr>
            <p:spPr bwMode="auto">
              <a:xfrm>
                <a:off x="7785101" y="4370388"/>
                <a:ext cx="1223963" cy="1379538"/>
              </a:xfrm>
              <a:custGeom>
                <a:avLst/>
                <a:gdLst>
                  <a:gd name="T0" fmla="*/ 0 w 326"/>
                  <a:gd name="T1" fmla="*/ 97 h 367"/>
                  <a:gd name="T2" fmla="*/ 142 w 326"/>
                  <a:gd name="T3" fmla="*/ 0 h 367"/>
                  <a:gd name="T4" fmla="*/ 326 w 326"/>
                  <a:gd name="T5" fmla="*/ 147 h 367"/>
                  <a:gd name="T6" fmla="*/ 326 w 326"/>
                  <a:gd name="T7" fmla="*/ 367 h 367"/>
                  <a:gd name="T8" fmla="*/ 23 w 326"/>
                  <a:gd name="T9" fmla="*/ 367 h 367"/>
                  <a:gd name="T10" fmla="*/ 59 w 326"/>
                  <a:gd name="T11" fmla="*/ 312 h 367"/>
                  <a:gd name="T12" fmla="*/ 0 w 326"/>
                  <a:gd name="T13" fmla="*/ 97 h 367"/>
                </a:gdLst>
                <a:ahLst/>
                <a:cxnLst>
                  <a:cxn ang="0">
                    <a:pos x="T0" y="T1"/>
                  </a:cxn>
                  <a:cxn ang="0">
                    <a:pos x="T2" y="T3"/>
                  </a:cxn>
                  <a:cxn ang="0">
                    <a:pos x="T4" y="T5"/>
                  </a:cxn>
                  <a:cxn ang="0">
                    <a:pos x="T6" y="T7"/>
                  </a:cxn>
                  <a:cxn ang="0">
                    <a:pos x="T8" y="T9"/>
                  </a:cxn>
                  <a:cxn ang="0">
                    <a:pos x="T10" y="T11"/>
                  </a:cxn>
                  <a:cxn ang="0">
                    <a:pos x="T12" y="T13"/>
                  </a:cxn>
                </a:cxnLst>
                <a:rect l="0" t="0" r="r" b="b"/>
                <a:pathLst>
                  <a:path w="326" h="367">
                    <a:moveTo>
                      <a:pt x="0" y="97"/>
                    </a:moveTo>
                    <a:cubicBezTo>
                      <a:pt x="63" y="93"/>
                      <a:pt x="116" y="54"/>
                      <a:pt x="142" y="0"/>
                    </a:cubicBezTo>
                    <a:cubicBezTo>
                      <a:pt x="231" y="24"/>
                      <a:pt x="326" y="68"/>
                      <a:pt x="326" y="147"/>
                    </a:cubicBezTo>
                    <a:cubicBezTo>
                      <a:pt x="326" y="295"/>
                      <a:pt x="326" y="367"/>
                      <a:pt x="326" y="367"/>
                    </a:cubicBezTo>
                    <a:cubicBezTo>
                      <a:pt x="23" y="367"/>
                      <a:pt x="23" y="367"/>
                      <a:pt x="23" y="367"/>
                    </a:cubicBezTo>
                    <a:cubicBezTo>
                      <a:pt x="59" y="312"/>
                      <a:pt x="59" y="312"/>
                      <a:pt x="59" y="312"/>
                    </a:cubicBezTo>
                    <a:lnTo>
                      <a:pt x="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0" name="Freeform 81"/>
              <p:cNvSpPr>
                <a:spLocks noEditPoints="1"/>
              </p:cNvSpPr>
              <p:nvPr/>
            </p:nvSpPr>
            <p:spPr bwMode="auto">
              <a:xfrm>
                <a:off x="6743701" y="2911475"/>
                <a:ext cx="1652588" cy="1477963"/>
              </a:xfrm>
              <a:custGeom>
                <a:avLst/>
                <a:gdLst>
                  <a:gd name="T0" fmla="*/ 397 w 440"/>
                  <a:gd name="T1" fmla="*/ 186 h 393"/>
                  <a:gd name="T2" fmla="*/ 346 w 440"/>
                  <a:gd name="T3" fmla="*/ 80 h 393"/>
                  <a:gd name="T4" fmla="*/ 360 w 440"/>
                  <a:gd name="T5" fmla="*/ 154 h 393"/>
                  <a:gd name="T6" fmla="*/ 277 w 440"/>
                  <a:gd name="T7" fmla="*/ 323 h 393"/>
                  <a:gd name="T8" fmla="*/ 397 w 440"/>
                  <a:gd name="T9" fmla="*/ 186 h 393"/>
                  <a:gd name="T10" fmla="*/ 88 w 440"/>
                  <a:gd name="T11" fmla="*/ 317 h 393"/>
                  <a:gd name="T12" fmla="*/ 75 w 440"/>
                  <a:gd name="T13" fmla="*/ 317 h 393"/>
                  <a:gd name="T14" fmla="*/ 0 w 440"/>
                  <a:gd name="T15" fmla="*/ 292 h 393"/>
                  <a:gd name="T16" fmla="*/ 49 w 440"/>
                  <a:gd name="T17" fmla="*/ 230 h 393"/>
                  <a:gd name="T18" fmla="*/ 47 w 440"/>
                  <a:gd name="T19" fmla="*/ 197 h 393"/>
                  <a:gd name="T20" fmla="*/ 243 w 440"/>
                  <a:gd name="T21" fmla="*/ 0 h 393"/>
                  <a:gd name="T22" fmla="*/ 440 w 440"/>
                  <a:gd name="T23" fmla="*/ 197 h 393"/>
                  <a:gd name="T24" fmla="*/ 243 w 440"/>
                  <a:gd name="T25" fmla="*/ 393 h 393"/>
                  <a:gd name="T26" fmla="*/ 88 w 440"/>
                  <a:gd name="T27" fmla="*/ 317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0" h="393">
                    <a:moveTo>
                      <a:pt x="397" y="186"/>
                    </a:moveTo>
                    <a:cubicBezTo>
                      <a:pt x="397" y="143"/>
                      <a:pt x="377" y="105"/>
                      <a:pt x="346" y="80"/>
                    </a:cubicBezTo>
                    <a:cubicBezTo>
                      <a:pt x="355" y="103"/>
                      <a:pt x="360" y="128"/>
                      <a:pt x="360" y="154"/>
                    </a:cubicBezTo>
                    <a:cubicBezTo>
                      <a:pt x="360" y="223"/>
                      <a:pt x="327" y="284"/>
                      <a:pt x="277" y="323"/>
                    </a:cubicBezTo>
                    <a:cubicBezTo>
                      <a:pt x="344" y="314"/>
                      <a:pt x="397" y="256"/>
                      <a:pt x="397" y="186"/>
                    </a:cubicBezTo>
                    <a:close/>
                    <a:moveTo>
                      <a:pt x="88" y="317"/>
                    </a:moveTo>
                    <a:cubicBezTo>
                      <a:pt x="84" y="317"/>
                      <a:pt x="79" y="317"/>
                      <a:pt x="75" y="317"/>
                    </a:cubicBezTo>
                    <a:cubicBezTo>
                      <a:pt x="22" y="317"/>
                      <a:pt x="0" y="292"/>
                      <a:pt x="0" y="292"/>
                    </a:cubicBezTo>
                    <a:cubicBezTo>
                      <a:pt x="49" y="230"/>
                      <a:pt x="49" y="230"/>
                      <a:pt x="49" y="230"/>
                    </a:cubicBezTo>
                    <a:cubicBezTo>
                      <a:pt x="48" y="219"/>
                      <a:pt x="47" y="208"/>
                      <a:pt x="47" y="197"/>
                    </a:cubicBezTo>
                    <a:cubicBezTo>
                      <a:pt x="47" y="88"/>
                      <a:pt x="135" y="0"/>
                      <a:pt x="243" y="0"/>
                    </a:cubicBezTo>
                    <a:cubicBezTo>
                      <a:pt x="352" y="0"/>
                      <a:pt x="440" y="88"/>
                      <a:pt x="440" y="197"/>
                    </a:cubicBezTo>
                    <a:cubicBezTo>
                      <a:pt x="440" y="305"/>
                      <a:pt x="352" y="393"/>
                      <a:pt x="243" y="393"/>
                    </a:cubicBezTo>
                    <a:cubicBezTo>
                      <a:pt x="180" y="393"/>
                      <a:pt x="124" y="363"/>
                      <a:pt x="88"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1" name="Freeform 82"/>
              <p:cNvSpPr>
                <a:spLocks noEditPoints="1"/>
              </p:cNvSpPr>
              <p:nvPr/>
            </p:nvSpPr>
            <p:spPr bwMode="auto">
              <a:xfrm>
                <a:off x="6985001" y="1111250"/>
                <a:ext cx="1493838" cy="1582738"/>
              </a:xfrm>
              <a:custGeom>
                <a:avLst/>
                <a:gdLst>
                  <a:gd name="T0" fmla="*/ 93 w 398"/>
                  <a:gd name="T1" fmla="*/ 143 h 421"/>
                  <a:gd name="T2" fmla="*/ 81 w 398"/>
                  <a:gd name="T3" fmla="*/ 148 h 421"/>
                  <a:gd name="T4" fmla="*/ 76 w 398"/>
                  <a:gd name="T5" fmla="*/ 160 h 421"/>
                  <a:gd name="T6" fmla="*/ 93 w 398"/>
                  <a:gd name="T7" fmla="*/ 176 h 421"/>
                  <a:gd name="T8" fmla="*/ 305 w 398"/>
                  <a:gd name="T9" fmla="*/ 176 h 421"/>
                  <a:gd name="T10" fmla="*/ 322 w 398"/>
                  <a:gd name="T11" fmla="*/ 160 h 421"/>
                  <a:gd name="T12" fmla="*/ 305 w 398"/>
                  <a:gd name="T13" fmla="*/ 143 h 421"/>
                  <a:gd name="T14" fmla="*/ 93 w 398"/>
                  <a:gd name="T15" fmla="*/ 143 h 421"/>
                  <a:gd name="T16" fmla="*/ 0 w 398"/>
                  <a:gd name="T17" fmla="*/ 43 h 421"/>
                  <a:gd name="T18" fmla="*/ 43 w 398"/>
                  <a:gd name="T19" fmla="*/ 0 h 421"/>
                  <a:gd name="T20" fmla="*/ 355 w 398"/>
                  <a:gd name="T21" fmla="*/ 0 h 421"/>
                  <a:gd name="T22" fmla="*/ 398 w 398"/>
                  <a:gd name="T23" fmla="*/ 43 h 421"/>
                  <a:gd name="T24" fmla="*/ 398 w 398"/>
                  <a:gd name="T25" fmla="*/ 223 h 421"/>
                  <a:gd name="T26" fmla="*/ 355 w 398"/>
                  <a:gd name="T27" fmla="*/ 266 h 421"/>
                  <a:gd name="T28" fmla="*/ 174 w 398"/>
                  <a:gd name="T29" fmla="*/ 266 h 421"/>
                  <a:gd name="T30" fmla="*/ 83 w 398"/>
                  <a:gd name="T31" fmla="*/ 421 h 421"/>
                  <a:gd name="T32" fmla="*/ 83 w 398"/>
                  <a:gd name="T33" fmla="*/ 266 h 421"/>
                  <a:gd name="T34" fmla="*/ 43 w 398"/>
                  <a:gd name="T35" fmla="*/ 266 h 421"/>
                  <a:gd name="T36" fmla="*/ 0 w 398"/>
                  <a:gd name="T37" fmla="*/ 223 h 421"/>
                  <a:gd name="T38" fmla="*/ 0 w 398"/>
                  <a:gd name="T39" fmla="*/ 43 h 421"/>
                  <a:gd name="T40" fmla="*/ 322 w 398"/>
                  <a:gd name="T41" fmla="*/ 82 h 421"/>
                  <a:gd name="T42" fmla="*/ 305 w 398"/>
                  <a:gd name="T43" fmla="*/ 66 h 421"/>
                  <a:gd name="T44" fmla="*/ 93 w 398"/>
                  <a:gd name="T45" fmla="*/ 66 h 421"/>
                  <a:gd name="T46" fmla="*/ 81 w 398"/>
                  <a:gd name="T47" fmla="*/ 71 h 421"/>
                  <a:gd name="T48" fmla="*/ 76 w 398"/>
                  <a:gd name="T49" fmla="*/ 82 h 421"/>
                  <a:gd name="T50" fmla="*/ 93 w 398"/>
                  <a:gd name="T51" fmla="*/ 99 h 421"/>
                  <a:gd name="T52" fmla="*/ 305 w 398"/>
                  <a:gd name="T53" fmla="*/ 99 h 421"/>
                  <a:gd name="T54" fmla="*/ 322 w 398"/>
                  <a:gd name="T55" fmla="*/ 82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8" h="421">
                    <a:moveTo>
                      <a:pt x="93" y="143"/>
                    </a:moveTo>
                    <a:cubicBezTo>
                      <a:pt x="88" y="143"/>
                      <a:pt x="84" y="145"/>
                      <a:pt x="81" y="148"/>
                    </a:cubicBezTo>
                    <a:cubicBezTo>
                      <a:pt x="78" y="151"/>
                      <a:pt x="76" y="155"/>
                      <a:pt x="76" y="160"/>
                    </a:cubicBezTo>
                    <a:cubicBezTo>
                      <a:pt x="76" y="169"/>
                      <a:pt x="84" y="176"/>
                      <a:pt x="93" y="176"/>
                    </a:cubicBezTo>
                    <a:cubicBezTo>
                      <a:pt x="305" y="176"/>
                      <a:pt x="305" y="176"/>
                      <a:pt x="305" y="176"/>
                    </a:cubicBezTo>
                    <a:cubicBezTo>
                      <a:pt x="314" y="176"/>
                      <a:pt x="322" y="169"/>
                      <a:pt x="322" y="160"/>
                    </a:cubicBezTo>
                    <a:cubicBezTo>
                      <a:pt x="322" y="151"/>
                      <a:pt x="314" y="143"/>
                      <a:pt x="305" y="143"/>
                    </a:cubicBezTo>
                    <a:lnTo>
                      <a:pt x="93" y="143"/>
                    </a:lnTo>
                    <a:close/>
                    <a:moveTo>
                      <a:pt x="0" y="43"/>
                    </a:moveTo>
                    <a:cubicBezTo>
                      <a:pt x="0" y="20"/>
                      <a:pt x="19" y="0"/>
                      <a:pt x="43" y="0"/>
                    </a:cubicBezTo>
                    <a:cubicBezTo>
                      <a:pt x="355" y="0"/>
                      <a:pt x="355" y="0"/>
                      <a:pt x="355" y="0"/>
                    </a:cubicBezTo>
                    <a:cubicBezTo>
                      <a:pt x="379" y="0"/>
                      <a:pt x="398" y="20"/>
                      <a:pt x="398" y="43"/>
                    </a:cubicBezTo>
                    <a:cubicBezTo>
                      <a:pt x="398" y="223"/>
                      <a:pt x="398" y="223"/>
                      <a:pt x="398" y="223"/>
                    </a:cubicBezTo>
                    <a:cubicBezTo>
                      <a:pt x="398" y="247"/>
                      <a:pt x="379" y="266"/>
                      <a:pt x="355" y="266"/>
                    </a:cubicBezTo>
                    <a:cubicBezTo>
                      <a:pt x="174" y="266"/>
                      <a:pt x="174" y="266"/>
                      <a:pt x="174" y="266"/>
                    </a:cubicBezTo>
                    <a:cubicBezTo>
                      <a:pt x="83" y="421"/>
                      <a:pt x="83" y="421"/>
                      <a:pt x="83" y="421"/>
                    </a:cubicBezTo>
                    <a:cubicBezTo>
                      <a:pt x="83" y="266"/>
                      <a:pt x="83" y="266"/>
                      <a:pt x="83" y="266"/>
                    </a:cubicBezTo>
                    <a:cubicBezTo>
                      <a:pt x="43" y="266"/>
                      <a:pt x="43" y="266"/>
                      <a:pt x="43" y="266"/>
                    </a:cubicBezTo>
                    <a:cubicBezTo>
                      <a:pt x="19" y="266"/>
                      <a:pt x="0" y="247"/>
                      <a:pt x="0" y="223"/>
                    </a:cubicBezTo>
                    <a:lnTo>
                      <a:pt x="0" y="43"/>
                    </a:lnTo>
                    <a:close/>
                    <a:moveTo>
                      <a:pt x="322" y="82"/>
                    </a:moveTo>
                    <a:cubicBezTo>
                      <a:pt x="322" y="73"/>
                      <a:pt x="314" y="66"/>
                      <a:pt x="305" y="66"/>
                    </a:cubicBezTo>
                    <a:cubicBezTo>
                      <a:pt x="93" y="66"/>
                      <a:pt x="93" y="66"/>
                      <a:pt x="93" y="66"/>
                    </a:cubicBezTo>
                    <a:cubicBezTo>
                      <a:pt x="88" y="66"/>
                      <a:pt x="84" y="68"/>
                      <a:pt x="81" y="71"/>
                    </a:cubicBezTo>
                    <a:cubicBezTo>
                      <a:pt x="78" y="74"/>
                      <a:pt x="76" y="78"/>
                      <a:pt x="76" y="82"/>
                    </a:cubicBezTo>
                    <a:cubicBezTo>
                      <a:pt x="76" y="91"/>
                      <a:pt x="84" y="99"/>
                      <a:pt x="93" y="99"/>
                    </a:cubicBezTo>
                    <a:cubicBezTo>
                      <a:pt x="305" y="99"/>
                      <a:pt x="305" y="99"/>
                      <a:pt x="305" y="99"/>
                    </a:cubicBezTo>
                    <a:cubicBezTo>
                      <a:pt x="314" y="99"/>
                      <a:pt x="322" y="91"/>
                      <a:pt x="32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2" name="Freeform 83"/>
              <p:cNvSpPr>
                <a:spLocks/>
              </p:cNvSpPr>
              <p:nvPr/>
            </p:nvSpPr>
            <p:spPr bwMode="auto">
              <a:xfrm>
                <a:off x="6078538" y="2971800"/>
                <a:ext cx="830263" cy="1379538"/>
              </a:xfrm>
              <a:custGeom>
                <a:avLst/>
                <a:gdLst>
                  <a:gd name="T0" fmla="*/ 0 w 221"/>
                  <a:gd name="T1" fmla="*/ 97 h 367"/>
                  <a:gd name="T2" fmla="*/ 142 w 221"/>
                  <a:gd name="T3" fmla="*/ 0 h 367"/>
                  <a:gd name="T4" fmla="*/ 221 w 221"/>
                  <a:gd name="T5" fmla="*/ 28 h 367"/>
                  <a:gd name="T6" fmla="*/ 141 w 221"/>
                  <a:gd name="T7" fmla="*/ 175 h 367"/>
                  <a:gd name="T8" fmla="*/ 141 w 221"/>
                  <a:gd name="T9" fmla="*/ 367 h 367"/>
                  <a:gd name="T10" fmla="*/ 24 w 221"/>
                  <a:gd name="T11" fmla="*/ 367 h 367"/>
                  <a:gd name="T12" fmla="*/ 59 w 221"/>
                  <a:gd name="T13" fmla="*/ 312 h 367"/>
                  <a:gd name="T14" fmla="*/ 0 w 221"/>
                  <a:gd name="T15" fmla="*/ 97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1" h="367">
                    <a:moveTo>
                      <a:pt x="0" y="97"/>
                    </a:moveTo>
                    <a:cubicBezTo>
                      <a:pt x="63" y="93"/>
                      <a:pt x="116" y="54"/>
                      <a:pt x="142" y="0"/>
                    </a:cubicBezTo>
                    <a:cubicBezTo>
                      <a:pt x="169" y="7"/>
                      <a:pt x="196" y="16"/>
                      <a:pt x="221" y="28"/>
                    </a:cubicBezTo>
                    <a:cubicBezTo>
                      <a:pt x="173" y="59"/>
                      <a:pt x="141" y="113"/>
                      <a:pt x="141" y="175"/>
                    </a:cubicBezTo>
                    <a:cubicBezTo>
                      <a:pt x="141" y="367"/>
                      <a:pt x="141" y="367"/>
                      <a:pt x="141" y="367"/>
                    </a:cubicBezTo>
                    <a:cubicBezTo>
                      <a:pt x="24" y="367"/>
                      <a:pt x="24" y="367"/>
                      <a:pt x="24" y="367"/>
                    </a:cubicBezTo>
                    <a:cubicBezTo>
                      <a:pt x="59" y="312"/>
                      <a:pt x="59" y="312"/>
                      <a:pt x="59" y="312"/>
                    </a:cubicBezTo>
                    <a:lnTo>
                      <a:pt x="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3" name="Freeform 84"/>
              <p:cNvSpPr>
                <a:spLocks/>
              </p:cNvSpPr>
              <p:nvPr/>
            </p:nvSpPr>
            <p:spPr bwMode="auto">
              <a:xfrm>
                <a:off x="6469063" y="4370388"/>
                <a:ext cx="1225550" cy="1379538"/>
              </a:xfrm>
              <a:custGeom>
                <a:avLst/>
                <a:gdLst>
                  <a:gd name="T0" fmla="*/ 326 w 326"/>
                  <a:gd name="T1" fmla="*/ 97 h 367"/>
                  <a:gd name="T2" fmla="*/ 266 w 326"/>
                  <a:gd name="T3" fmla="*/ 312 h 367"/>
                  <a:gd name="T4" fmla="*/ 302 w 326"/>
                  <a:gd name="T5" fmla="*/ 367 h 367"/>
                  <a:gd name="T6" fmla="*/ 0 w 326"/>
                  <a:gd name="T7" fmla="*/ 367 h 367"/>
                  <a:gd name="T8" fmla="*/ 0 w 326"/>
                  <a:gd name="T9" fmla="*/ 147 h 367"/>
                  <a:gd name="T10" fmla="*/ 184 w 326"/>
                  <a:gd name="T11" fmla="*/ 0 h 367"/>
                  <a:gd name="T12" fmla="*/ 326 w 326"/>
                  <a:gd name="T13" fmla="*/ 97 h 367"/>
                </a:gdLst>
                <a:ahLst/>
                <a:cxnLst>
                  <a:cxn ang="0">
                    <a:pos x="T0" y="T1"/>
                  </a:cxn>
                  <a:cxn ang="0">
                    <a:pos x="T2" y="T3"/>
                  </a:cxn>
                  <a:cxn ang="0">
                    <a:pos x="T4" y="T5"/>
                  </a:cxn>
                  <a:cxn ang="0">
                    <a:pos x="T6" y="T7"/>
                  </a:cxn>
                  <a:cxn ang="0">
                    <a:pos x="T8" y="T9"/>
                  </a:cxn>
                  <a:cxn ang="0">
                    <a:pos x="T10" y="T11"/>
                  </a:cxn>
                  <a:cxn ang="0">
                    <a:pos x="T12" y="T13"/>
                  </a:cxn>
                </a:cxnLst>
                <a:rect l="0" t="0" r="r" b="b"/>
                <a:pathLst>
                  <a:path w="326" h="367">
                    <a:moveTo>
                      <a:pt x="326" y="97"/>
                    </a:moveTo>
                    <a:cubicBezTo>
                      <a:pt x="266" y="312"/>
                      <a:pt x="266" y="312"/>
                      <a:pt x="266" y="312"/>
                    </a:cubicBezTo>
                    <a:cubicBezTo>
                      <a:pt x="302" y="367"/>
                      <a:pt x="302" y="367"/>
                      <a:pt x="302" y="367"/>
                    </a:cubicBezTo>
                    <a:cubicBezTo>
                      <a:pt x="0" y="367"/>
                      <a:pt x="0" y="367"/>
                      <a:pt x="0" y="367"/>
                    </a:cubicBezTo>
                    <a:cubicBezTo>
                      <a:pt x="0" y="367"/>
                      <a:pt x="0" y="295"/>
                      <a:pt x="0" y="147"/>
                    </a:cubicBezTo>
                    <a:cubicBezTo>
                      <a:pt x="0" y="68"/>
                      <a:pt x="94" y="24"/>
                      <a:pt x="184" y="0"/>
                    </a:cubicBezTo>
                    <a:cubicBezTo>
                      <a:pt x="209" y="54"/>
                      <a:pt x="263" y="93"/>
                      <a:pt x="32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4" name="Freeform 85"/>
              <p:cNvSpPr>
                <a:spLocks noEditPoints="1"/>
              </p:cNvSpPr>
              <p:nvPr/>
            </p:nvSpPr>
            <p:spPr bwMode="auto">
              <a:xfrm>
                <a:off x="5305426" y="1633538"/>
                <a:ext cx="1423988" cy="1425575"/>
              </a:xfrm>
              <a:custGeom>
                <a:avLst/>
                <a:gdLst>
                  <a:gd name="T0" fmla="*/ 346 w 379"/>
                  <a:gd name="T1" fmla="*/ 183 h 379"/>
                  <a:gd name="T2" fmla="*/ 295 w 379"/>
                  <a:gd name="T3" fmla="*/ 76 h 379"/>
                  <a:gd name="T4" fmla="*/ 309 w 379"/>
                  <a:gd name="T5" fmla="*/ 151 h 379"/>
                  <a:gd name="T6" fmla="*/ 226 w 379"/>
                  <a:gd name="T7" fmla="*/ 319 h 379"/>
                  <a:gd name="T8" fmla="*/ 346 w 379"/>
                  <a:gd name="T9" fmla="*/ 183 h 379"/>
                  <a:gd name="T10" fmla="*/ 190 w 379"/>
                  <a:gd name="T11" fmla="*/ 0 h 379"/>
                  <a:gd name="T12" fmla="*/ 379 w 379"/>
                  <a:gd name="T13" fmla="*/ 190 h 379"/>
                  <a:gd name="T14" fmla="*/ 190 w 379"/>
                  <a:gd name="T15" fmla="*/ 379 h 379"/>
                  <a:gd name="T16" fmla="*/ 0 w 379"/>
                  <a:gd name="T17" fmla="*/ 190 h 379"/>
                  <a:gd name="T18" fmla="*/ 190 w 379"/>
                  <a:gd name="T19"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346" y="183"/>
                    </a:moveTo>
                    <a:cubicBezTo>
                      <a:pt x="346" y="140"/>
                      <a:pt x="326" y="101"/>
                      <a:pt x="295" y="76"/>
                    </a:cubicBezTo>
                    <a:cubicBezTo>
                      <a:pt x="304" y="99"/>
                      <a:pt x="309" y="124"/>
                      <a:pt x="309" y="151"/>
                    </a:cubicBezTo>
                    <a:cubicBezTo>
                      <a:pt x="309" y="219"/>
                      <a:pt x="276" y="280"/>
                      <a:pt x="226" y="319"/>
                    </a:cubicBezTo>
                    <a:cubicBezTo>
                      <a:pt x="294" y="310"/>
                      <a:pt x="346" y="253"/>
                      <a:pt x="346" y="183"/>
                    </a:cubicBezTo>
                    <a:close/>
                    <a:moveTo>
                      <a:pt x="190" y="0"/>
                    </a:moveTo>
                    <a:cubicBezTo>
                      <a:pt x="294" y="0"/>
                      <a:pt x="379" y="85"/>
                      <a:pt x="379" y="190"/>
                    </a:cubicBezTo>
                    <a:cubicBezTo>
                      <a:pt x="379" y="294"/>
                      <a:pt x="294" y="379"/>
                      <a:pt x="190" y="379"/>
                    </a:cubicBezTo>
                    <a:cubicBezTo>
                      <a:pt x="85" y="379"/>
                      <a:pt x="0" y="294"/>
                      <a:pt x="0" y="190"/>
                    </a:cubicBezTo>
                    <a:cubicBezTo>
                      <a:pt x="0" y="85"/>
                      <a:pt x="85" y="0"/>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5" name="Freeform 86"/>
              <p:cNvSpPr>
                <a:spLocks noEditPoints="1"/>
              </p:cNvSpPr>
              <p:nvPr/>
            </p:nvSpPr>
            <p:spPr bwMode="auto">
              <a:xfrm>
                <a:off x="3790951" y="2911475"/>
                <a:ext cx="1649413" cy="1477963"/>
              </a:xfrm>
              <a:custGeom>
                <a:avLst/>
                <a:gdLst>
                  <a:gd name="T0" fmla="*/ 80 w 439"/>
                  <a:gd name="T1" fmla="*/ 154 h 393"/>
                  <a:gd name="T2" fmla="*/ 94 w 439"/>
                  <a:gd name="T3" fmla="*/ 79 h 393"/>
                  <a:gd name="T4" fmla="*/ 43 w 439"/>
                  <a:gd name="T5" fmla="*/ 186 h 393"/>
                  <a:gd name="T6" fmla="*/ 163 w 439"/>
                  <a:gd name="T7" fmla="*/ 322 h 393"/>
                  <a:gd name="T8" fmla="*/ 80 w 439"/>
                  <a:gd name="T9" fmla="*/ 154 h 393"/>
                  <a:gd name="T10" fmla="*/ 0 w 439"/>
                  <a:gd name="T11" fmla="*/ 197 h 393"/>
                  <a:gd name="T12" fmla="*/ 197 w 439"/>
                  <a:gd name="T13" fmla="*/ 0 h 393"/>
                  <a:gd name="T14" fmla="*/ 393 w 439"/>
                  <a:gd name="T15" fmla="*/ 197 h 393"/>
                  <a:gd name="T16" fmla="*/ 390 w 439"/>
                  <a:gd name="T17" fmla="*/ 230 h 393"/>
                  <a:gd name="T18" fmla="*/ 439 w 439"/>
                  <a:gd name="T19" fmla="*/ 292 h 393"/>
                  <a:gd name="T20" fmla="*/ 365 w 439"/>
                  <a:gd name="T21" fmla="*/ 317 h 393"/>
                  <a:gd name="T22" fmla="*/ 352 w 439"/>
                  <a:gd name="T23" fmla="*/ 317 h 393"/>
                  <a:gd name="T24" fmla="*/ 197 w 439"/>
                  <a:gd name="T25" fmla="*/ 393 h 393"/>
                  <a:gd name="T26" fmla="*/ 0 w 439"/>
                  <a:gd name="T27" fmla="*/ 197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393">
                    <a:moveTo>
                      <a:pt x="80" y="154"/>
                    </a:moveTo>
                    <a:cubicBezTo>
                      <a:pt x="80" y="128"/>
                      <a:pt x="85" y="103"/>
                      <a:pt x="94" y="79"/>
                    </a:cubicBezTo>
                    <a:cubicBezTo>
                      <a:pt x="63" y="105"/>
                      <a:pt x="43" y="143"/>
                      <a:pt x="43" y="186"/>
                    </a:cubicBezTo>
                    <a:cubicBezTo>
                      <a:pt x="43" y="256"/>
                      <a:pt x="96" y="314"/>
                      <a:pt x="163" y="322"/>
                    </a:cubicBezTo>
                    <a:cubicBezTo>
                      <a:pt x="113" y="284"/>
                      <a:pt x="80" y="223"/>
                      <a:pt x="80" y="154"/>
                    </a:cubicBezTo>
                    <a:close/>
                    <a:moveTo>
                      <a:pt x="0" y="197"/>
                    </a:moveTo>
                    <a:cubicBezTo>
                      <a:pt x="0" y="88"/>
                      <a:pt x="88" y="0"/>
                      <a:pt x="197" y="0"/>
                    </a:cubicBezTo>
                    <a:cubicBezTo>
                      <a:pt x="305" y="0"/>
                      <a:pt x="393" y="88"/>
                      <a:pt x="393" y="197"/>
                    </a:cubicBezTo>
                    <a:cubicBezTo>
                      <a:pt x="393" y="208"/>
                      <a:pt x="392" y="219"/>
                      <a:pt x="390" y="230"/>
                    </a:cubicBezTo>
                    <a:cubicBezTo>
                      <a:pt x="439" y="292"/>
                      <a:pt x="439" y="292"/>
                      <a:pt x="439" y="292"/>
                    </a:cubicBezTo>
                    <a:cubicBezTo>
                      <a:pt x="439" y="292"/>
                      <a:pt x="418" y="317"/>
                      <a:pt x="365" y="317"/>
                    </a:cubicBezTo>
                    <a:cubicBezTo>
                      <a:pt x="360" y="317"/>
                      <a:pt x="356" y="317"/>
                      <a:pt x="352" y="317"/>
                    </a:cubicBezTo>
                    <a:cubicBezTo>
                      <a:pt x="316" y="363"/>
                      <a:pt x="260" y="393"/>
                      <a:pt x="197" y="393"/>
                    </a:cubicBezTo>
                    <a:cubicBezTo>
                      <a:pt x="88" y="393"/>
                      <a:pt x="0" y="305"/>
                      <a:pt x="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6" name="Freeform 87"/>
              <p:cNvSpPr>
                <a:spLocks/>
              </p:cNvSpPr>
              <p:nvPr/>
            </p:nvSpPr>
            <p:spPr bwMode="auto">
              <a:xfrm>
                <a:off x="5200651" y="2971800"/>
                <a:ext cx="788988" cy="1379538"/>
              </a:xfrm>
              <a:custGeom>
                <a:avLst/>
                <a:gdLst>
                  <a:gd name="T0" fmla="*/ 91 w 210"/>
                  <a:gd name="T1" fmla="*/ 176 h 367"/>
                  <a:gd name="T2" fmla="*/ 0 w 210"/>
                  <a:gd name="T3" fmla="*/ 23 h 367"/>
                  <a:gd name="T4" fmla="*/ 68 w 210"/>
                  <a:gd name="T5" fmla="*/ 0 h 367"/>
                  <a:gd name="T6" fmla="*/ 210 w 210"/>
                  <a:gd name="T7" fmla="*/ 97 h 367"/>
                  <a:gd name="T8" fmla="*/ 150 w 210"/>
                  <a:gd name="T9" fmla="*/ 312 h 367"/>
                  <a:gd name="T10" fmla="*/ 186 w 210"/>
                  <a:gd name="T11" fmla="*/ 367 h 367"/>
                  <a:gd name="T12" fmla="*/ 91 w 210"/>
                  <a:gd name="T13" fmla="*/ 367 h 367"/>
                  <a:gd name="T14" fmla="*/ 91 w 210"/>
                  <a:gd name="T15" fmla="*/ 17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67">
                    <a:moveTo>
                      <a:pt x="91" y="176"/>
                    </a:moveTo>
                    <a:cubicBezTo>
                      <a:pt x="91" y="110"/>
                      <a:pt x="54" y="52"/>
                      <a:pt x="0" y="23"/>
                    </a:cubicBezTo>
                    <a:cubicBezTo>
                      <a:pt x="22" y="14"/>
                      <a:pt x="45" y="6"/>
                      <a:pt x="68" y="0"/>
                    </a:cubicBezTo>
                    <a:cubicBezTo>
                      <a:pt x="93" y="54"/>
                      <a:pt x="147" y="93"/>
                      <a:pt x="210" y="97"/>
                    </a:cubicBezTo>
                    <a:cubicBezTo>
                      <a:pt x="150" y="312"/>
                      <a:pt x="150" y="312"/>
                      <a:pt x="150" y="312"/>
                    </a:cubicBezTo>
                    <a:cubicBezTo>
                      <a:pt x="186" y="367"/>
                      <a:pt x="186" y="367"/>
                      <a:pt x="186" y="367"/>
                    </a:cubicBezTo>
                    <a:cubicBezTo>
                      <a:pt x="91" y="367"/>
                      <a:pt x="91" y="367"/>
                      <a:pt x="91" y="367"/>
                    </a:cubicBezTo>
                    <a:lnTo>
                      <a:pt x="91"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7" name="Freeform 88"/>
              <p:cNvSpPr>
                <a:spLocks/>
              </p:cNvSpPr>
              <p:nvPr/>
            </p:nvSpPr>
            <p:spPr bwMode="auto">
              <a:xfrm>
                <a:off x="4494213" y="4370388"/>
                <a:ext cx="1223963" cy="1379538"/>
              </a:xfrm>
              <a:custGeom>
                <a:avLst/>
                <a:gdLst>
                  <a:gd name="T0" fmla="*/ 60 w 326"/>
                  <a:gd name="T1" fmla="*/ 312 h 367"/>
                  <a:gd name="T2" fmla="*/ 0 w 326"/>
                  <a:gd name="T3" fmla="*/ 97 h 367"/>
                  <a:gd name="T4" fmla="*/ 142 w 326"/>
                  <a:gd name="T5" fmla="*/ 0 h 367"/>
                  <a:gd name="T6" fmla="*/ 326 w 326"/>
                  <a:gd name="T7" fmla="*/ 147 h 367"/>
                  <a:gd name="T8" fmla="*/ 326 w 326"/>
                  <a:gd name="T9" fmla="*/ 367 h 367"/>
                  <a:gd name="T10" fmla="*/ 24 w 326"/>
                  <a:gd name="T11" fmla="*/ 367 h 367"/>
                  <a:gd name="T12" fmla="*/ 60 w 326"/>
                  <a:gd name="T13" fmla="*/ 312 h 367"/>
                </a:gdLst>
                <a:ahLst/>
                <a:cxnLst>
                  <a:cxn ang="0">
                    <a:pos x="T0" y="T1"/>
                  </a:cxn>
                  <a:cxn ang="0">
                    <a:pos x="T2" y="T3"/>
                  </a:cxn>
                  <a:cxn ang="0">
                    <a:pos x="T4" y="T5"/>
                  </a:cxn>
                  <a:cxn ang="0">
                    <a:pos x="T6" y="T7"/>
                  </a:cxn>
                  <a:cxn ang="0">
                    <a:pos x="T8" y="T9"/>
                  </a:cxn>
                  <a:cxn ang="0">
                    <a:pos x="T10" y="T11"/>
                  </a:cxn>
                  <a:cxn ang="0">
                    <a:pos x="T12" y="T13"/>
                  </a:cxn>
                </a:cxnLst>
                <a:rect l="0" t="0" r="r" b="b"/>
                <a:pathLst>
                  <a:path w="326" h="367">
                    <a:moveTo>
                      <a:pt x="60" y="312"/>
                    </a:moveTo>
                    <a:cubicBezTo>
                      <a:pt x="0" y="97"/>
                      <a:pt x="0" y="97"/>
                      <a:pt x="0" y="97"/>
                    </a:cubicBezTo>
                    <a:cubicBezTo>
                      <a:pt x="63" y="92"/>
                      <a:pt x="116" y="54"/>
                      <a:pt x="142" y="0"/>
                    </a:cubicBezTo>
                    <a:cubicBezTo>
                      <a:pt x="231" y="24"/>
                      <a:pt x="326" y="68"/>
                      <a:pt x="326" y="147"/>
                    </a:cubicBezTo>
                    <a:cubicBezTo>
                      <a:pt x="326" y="295"/>
                      <a:pt x="326" y="367"/>
                      <a:pt x="326" y="367"/>
                    </a:cubicBezTo>
                    <a:cubicBezTo>
                      <a:pt x="24" y="367"/>
                      <a:pt x="24" y="367"/>
                      <a:pt x="24" y="367"/>
                    </a:cubicBezTo>
                    <a:lnTo>
                      <a:pt x="60"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8" name="Freeform 89"/>
              <p:cNvSpPr>
                <a:spLocks noEditPoints="1"/>
              </p:cNvSpPr>
              <p:nvPr/>
            </p:nvSpPr>
            <p:spPr bwMode="auto">
              <a:xfrm>
                <a:off x="3656013" y="1130300"/>
                <a:ext cx="1495425" cy="1579563"/>
              </a:xfrm>
              <a:custGeom>
                <a:avLst/>
                <a:gdLst>
                  <a:gd name="T0" fmla="*/ 317 w 398"/>
                  <a:gd name="T1" fmla="*/ 70 h 420"/>
                  <a:gd name="T2" fmla="*/ 305 w 398"/>
                  <a:gd name="T3" fmla="*/ 65 h 420"/>
                  <a:gd name="T4" fmla="*/ 93 w 398"/>
                  <a:gd name="T5" fmla="*/ 65 h 420"/>
                  <a:gd name="T6" fmla="*/ 76 w 398"/>
                  <a:gd name="T7" fmla="*/ 82 h 420"/>
                  <a:gd name="T8" fmla="*/ 93 w 398"/>
                  <a:gd name="T9" fmla="*/ 98 h 420"/>
                  <a:gd name="T10" fmla="*/ 305 w 398"/>
                  <a:gd name="T11" fmla="*/ 98 h 420"/>
                  <a:gd name="T12" fmla="*/ 322 w 398"/>
                  <a:gd name="T13" fmla="*/ 82 h 420"/>
                  <a:gd name="T14" fmla="*/ 317 w 398"/>
                  <a:gd name="T15" fmla="*/ 70 h 420"/>
                  <a:gd name="T16" fmla="*/ 0 w 398"/>
                  <a:gd name="T17" fmla="*/ 43 h 420"/>
                  <a:gd name="T18" fmla="*/ 43 w 398"/>
                  <a:gd name="T19" fmla="*/ 0 h 420"/>
                  <a:gd name="T20" fmla="*/ 356 w 398"/>
                  <a:gd name="T21" fmla="*/ 0 h 420"/>
                  <a:gd name="T22" fmla="*/ 398 w 398"/>
                  <a:gd name="T23" fmla="*/ 43 h 420"/>
                  <a:gd name="T24" fmla="*/ 398 w 398"/>
                  <a:gd name="T25" fmla="*/ 222 h 420"/>
                  <a:gd name="T26" fmla="*/ 356 w 398"/>
                  <a:gd name="T27" fmla="*/ 265 h 420"/>
                  <a:gd name="T28" fmla="*/ 315 w 398"/>
                  <a:gd name="T29" fmla="*/ 265 h 420"/>
                  <a:gd name="T30" fmla="*/ 315 w 398"/>
                  <a:gd name="T31" fmla="*/ 420 h 420"/>
                  <a:gd name="T32" fmla="*/ 224 w 398"/>
                  <a:gd name="T33" fmla="*/ 265 h 420"/>
                  <a:gd name="T34" fmla="*/ 43 w 398"/>
                  <a:gd name="T35" fmla="*/ 265 h 420"/>
                  <a:gd name="T36" fmla="*/ 0 w 398"/>
                  <a:gd name="T37" fmla="*/ 222 h 420"/>
                  <a:gd name="T38" fmla="*/ 0 w 398"/>
                  <a:gd name="T39" fmla="*/ 43 h 420"/>
                  <a:gd name="T40" fmla="*/ 322 w 398"/>
                  <a:gd name="T41" fmla="*/ 159 h 420"/>
                  <a:gd name="T42" fmla="*/ 317 w 398"/>
                  <a:gd name="T43" fmla="*/ 147 h 420"/>
                  <a:gd name="T44" fmla="*/ 305 w 398"/>
                  <a:gd name="T45" fmla="*/ 143 h 420"/>
                  <a:gd name="T46" fmla="*/ 93 w 398"/>
                  <a:gd name="T47" fmla="*/ 143 h 420"/>
                  <a:gd name="T48" fmla="*/ 76 w 398"/>
                  <a:gd name="T49" fmla="*/ 159 h 420"/>
                  <a:gd name="T50" fmla="*/ 93 w 398"/>
                  <a:gd name="T51" fmla="*/ 175 h 420"/>
                  <a:gd name="T52" fmla="*/ 305 w 398"/>
                  <a:gd name="T53" fmla="*/ 175 h 420"/>
                  <a:gd name="T54" fmla="*/ 322 w 398"/>
                  <a:gd name="T55" fmla="*/ 15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8" h="420">
                    <a:moveTo>
                      <a:pt x="317" y="70"/>
                    </a:moveTo>
                    <a:cubicBezTo>
                      <a:pt x="314" y="67"/>
                      <a:pt x="310" y="65"/>
                      <a:pt x="305" y="65"/>
                    </a:cubicBezTo>
                    <a:cubicBezTo>
                      <a:pt x="93" y="65"/>
                      <a:pt x="93" y="65"/>
                      <a:pt x="93" y="65"/>
                    </a:cubicBezTo>
                    <a:cubicBezTo>
                      <a:pt x="84" y="65"/>
                      <a:pt x="76" y="73"/>
                      <a:pt x="76" y="82"/>
                    </a:cubicBezTo>
                    <a:cubicBezTo>
                      <a:pt x="76" y="91"/>
                      <a:pt x="84" y="98"/>
                      <a:pt x="93" y="98"/>
                    </a:cubicBezTo>
                    <a:cubicBezTo>
                      <a:pt x="305" y="98"/>
                      <a:pt x="305" y="98"/>
                      <a:pt x="305" y="98"/>
                    </a:cubicBezTo>
                    <a:cubicBezTo>
                      <a:pt x="315" y="98"/>
                      <a:pt x="322" y="91"/>
                      <a:pt x="322" y="82"/>
                    </a:cubicBezTo>
                    <a:cubicBezTo>
                      <a:pt x="322" y="77"/>
                      <a:pt x="320" y="73"/>
                      <a:pt x="317" y="70"/>
                    </a:cubicBezTo>
                    <a:close/>
                    <a:moveTo>
                      <a:pt x="0" y="43"/>
                    </a:moveTo>
                    <a:cubicBezTo>
                      <a:pt x="0" y="19"/>
                      <a:pt x="19" y="0"/>
                      <a:pt x="43" y="0"/>
                    </a:cubicBezTo>
                    <a:cubicBezTo>
                      <a:pt x="356" y="0"/>
                      <a:pt x="356" y="0"/>
                      <a:pt x="356" y="0"/>
                    </a:cubicBezTo>
                    <a:cubicBezTo>
                      <a:pt x="379" y="0"/>
                      <a:pt x="398" y="19"/>
                      <a:pt x="398" y="43"/>
                    </a:cubicBezTo>
                    <a:cubicBezTo>
                      <a:pt x="398" y="222"/>
                      <a:pt x="398" y="222"/>
                      <a:pt x="398" y="222"/>
                    </a:cubicBezTo>
                    <a:cubicBezTo>
                      <a:pt x="398" y="246"/>
                      <a:pt x="379" y="265"/>
                      <a:pt x="356" y="265"/>
                    </a:cubicBezTo>
                    <a:cubicBezTo>
                      <a:pt x="315" y="265"/>
                      <a:pt x="315" y="265"/>
                      <a:pt x="315" y="265"/>
                    </a:cubicBezTo>
                    <a:cubicBezTo>
                      <a:pt x="315" y="420"/>
                      <a:pt x="315" y="420"/>
                      <a:pt x="315" y="420"/>
                    </a:cubicBezTo>
                    <a:cubicBezTo>
                      <a:pt x="224" y="265"/>
                      <a:pt x="224" y="265"/>
                      <a:pt x="224" y="265"/>
                    </a:cubicBezTo>
                    <a:cubicBezTo>
                      <a:pt x="43" y="265"/>
                      <a:pt x="43" y="265"/>
                      <a:pt x="43" y="265"/>
                    </a:cubicBezTo>
                    <a:cubicBezTo>
                      <a:pt x="19" y="265"/>
                      <a:pt x="0" y="246"/>
                      <a:pt x="0" y="222"/>
                    </a:cubicBezTo>
                    <a:lnTo>
                      <a:pt x="0" y="43"/>
                    </a:lnTo>
                    <a:close/>
                    <a:moveTo>
                      <a:pt x="322" y="159"/>
                    </a:moveTo>
                    <a:cubicBezTo>
                      <a:pt x="322" y="154"/>
                      <a:pt x="320" y="150"/>
                      <a:pt x="317" y="147"/>
                    </a:cubicBezTo>
                    <a:cubicBezTo>
                      <a:pt x="314" y="144"/>
                      <a:pt x="310" y="143"/>
                      <a:pt x="305" y="143"/>
                    </a:cubicBezTo>
                    <a:cubicBezTo>
                      <a:pt x="93" y="143"/>
                      <a:pt x="93" y="143"/>
                      <a:pt x="93" y="143"/>
                    </a:cubicBezTo>
                    <a:cubicBezTo>
                      <a:pt x="84" y="143"/>
                      <a:pt x="76" y="150"/>
                      <a:pt x="76" y="159"/>
                    </a:cubicBezTo>
                    <a:cubicBezTo>
                      <a:pt x="76" y="168"/>
                      <a:pt x="84" y="175"/>
                      <a:pt x="93" y="175"/>
                    </a:cubicBezTo>
                    <a:cubicBezTo>
                      <a:pt x="305" y="175"/>
                      <a:pt x="305" y="175"/>
                      <a:pt x="305" y="175"/>
                    </a:cubicBezTo>
                    <a:cubicBezTo>
                      <a:pt x="315" y="175"/>
                      <a:pt x="322" y="168"/>
                      <a:pt x="322"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9" name="Freeform 90"/>
              <p:cNvSpPr>
                <a:spLocks/>
              </p:cNvSpPr>
              <p:nvPr/>
            </p:nvSpPr>
            <p:spPr bwMode="auto">
              <a:xfrm>
                <a:off x="3179763" y="4370388"/>
                <a:ext cx="1223963" cy="1379538"/>
              </a:xfrm>
              <a:custGeom>
                <a:avLst/>
                <a:gdLst>
                  <a:gd name="T0" fmla="*/ 0 w 326"/>
                  <a:gd name="T1" fmla="*/ 367 h 367"/>
                  <a:gd name="T2" fmla="*/ 0 w 326"/>
                  <a:gd name="T3" fmla="*/ 147 h 367"/>
                  <a:gd name="T4" fmla="*/ 184 w 326"/>
                  <a:gd name="T5" fmla="*/ 0 h 367"/>
                  <a:gd name="T6" fmla="*/ 326 w 326"/>
                  <a:gd name="T7" fmla="*/ 97 h 367"/>
                  <a:gd name="T8" fmla="*/ 267 w 326"/>
                  <a:gd name="T9" fmla="*/ 312 h 367"/>
                  <a:gd name="T10" fmla="*/ 302 w 326"/>
                  <a:gd name="T11" fmla="*/ 367 h 367"/>
                  <a:gd name="T12" fmla="*/ 0 w 326"/>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326" h="367">
                    <a:moveTo>
                      <a:pt x="0" y="367"/>
                    </a:moveTo>
                    <a:cubicBezTo>
                      <a:pt x="0" y="367"/>
                      <a:pt x="0" y="295"/>
                      <a:pt x="0" y="147"/>
                    </a:cubicBezTo>
                    <a:cubicBezTo>
                      <a:pt x="0" y="68"/>
                      <a:pt x="95" y="24"/>
                      <a:pt x="184" y="0"/>
                    </a:cubicBezTo>
                    <a:cubicBezTo>
                      <a:pt x="210" y="54"/>
                      <a:pt x="263" y="92"/>
                      <a:pt x="326" y="97"/>
                    </a:cubicBezTo>
                    <a:cubicBezTo>
                      <a:pt x="267" y="312"/>
                      <a:pt x="267" y="312"/>
                      <a:pt x="267" y="312"/>
                    </a:cubicBezTo>
                    <a:cubicBezTo>
                      <a:pt x="302" y="367"/>
                      <a:pt x="302" y="367"/>
                      <a:pt x="302" y="367"/>
                    </a:cubicBezTo>
                    <a:lnTo>
                      <a:pt x="0"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48" name="组合 127"/>
          <p:cNvGrpSpPr/>
          <p:nvPr/>
        </p:nvGrpSpPr>
        <p:grpSpPr>
          <a:xfrm>
            <a:off x="4118081" y="2768307"/>
            <a:ext cx="788638" cy="788881"/>
            <a:chOff x="5490774" y="3689936"/>
            <a:chExt cx="1051517" cy="1051517"/>
          </a:xfrm>
        </p:grpSpPr>
        <p:sp>
          <p:nvSpPr>
            <p:cNvPr id="9" name="椭圆 8"/>
            <p:cNvSpPr/>
            <p:nvPr/>
          </p:nvSpPr>
          <p:spPr>
            <a:xfrm>
              <a:off x="5490774" y="3689936"/>
              <a:ext cx="1051517" cy="1051517"/>
            </a:xfrm>
            <a:prstGeom prst="ellipse">
              <a:avLst/>
            </a:prstGeom>
            <a:solidFill>
              <a:schemeClr val="accent3"/>
            </a:solidFill>
            <a:ln w="254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99" name="组合 39"/>
            <p:cNvGrpSpPr/>
            <p:nvPr/>
          </p:nvGrpSpPr>
          <p:grpSpPr>
            <a:xfrm>
              <a:off x="5694932" y="3987800"/>
              <a:ext cx="643200" cy="507692"/>
              <a:chOff x="3328988" y="1250951"/>
              <a:chExt cx="5530851" cy="4365625"/>
            </a:xfrm>
            <a:solidFill>
              <a:schemeClr val="bg1"/>
            </a:solidFill>
          </p:grpSpPr>
          <p:sp>
            <p:nvSpPr>
              <p:cNvPr id="41" name="Rectangle 279"/>
              <p:cNvSpPr>
                <a:spLocks noChangeArrowheads="1"/>
              </p:cNvSpPr>
              <p:nvPr/>
            </p:nvSpPr>
            <p:spPr bwMode="auto">
              <a:xfrm>
                <a:off x="8604251" y="4672013"/>
                <a:ext cx="255588" cy="808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2" name="Freeform 280"/>
              <p:cNvSpPr>
                <a:spLocks/>
              </p:cNvSpPr>
              <p:nvPr/>
            </p:nvSpPr>
            <p:spPr bwMode="auto">
              <a:xfrm>
                <a:off x="5087938" y="4084638"/>
                <a:ext cx="3417888" cy="1501775"/>
              </a:xfrm>
              <a:custGeom>
                <a:avLst/>
                <a:gdLst>
                  <a:gd name="T0" fmla="*/ 910 w 910"/>
                  <a:gd name="T1" fmla="*/ 174 h 399"/>
                  <a:gd name="T2" fmla="*/ 910 w 910"/>
                  <a:gd name="T3" fmla="*/ 350 h 399"/>
                  <a:gd name="T4" fmla="*/ 683 w 910"/>
                  <a:gd name="T5" fmla="*/ 373 h 399"/>
                  <a:gd name="T6" fmla="*/ 394 w 910"/>
                  <a:gd name="T7" fmla="*/ 373 h 399"/>
                  <a:gd name="T8" fmla="*/ 219 w 910"/>
                  <a:gd name="T9" fmla="*/ 305 h 399"/>
                  <a:gd name="T10" fmla="*/ 81 w 910"/>
                  <a:gd name="T11" fmla="*/ 199 h 399"/>
                  <a:gd name="T12" fmla="*/ 23 w 910"/>
                  <a:gd name="T13" fmla="*/ 87 h 399"/>
                  <a:gd name="T14" fmla="*/ 8 w 910"/>
                  <a:gd name="T15" fmla="*/ 27 h 399"/>
                  <a:gd name="T16" fmla="*/ 71 w 910"/>
                  <a:gd name="T17" fmla="*/ 29 h 399"/>
                  <a:gd name="T18" fmla="*/ 135 w 910"/>
                  <a:gd name="T19" fmla="*/ 138 h 399"/>
                  <a:gd name="T20" fmla="*/ 286 w 910"/>
                  <a:gd name="T21" fmla="*/ 222 h 399"/>
                  <a:gd name="T22" fmla="*/ 437 w 910"/>
                  <a:gd name="T23" fmla="*/ 222 h 399"/>
                  <a:gd name="T24" fmla="*/ 524 w 910"/>
                  <a:gd name="T25" fmla="*/ 180 h 399"/>
                  <a:gd name="T26" fmla="*/ 418 w 910"/>
                  <a:gd name="T27" fmla="*/ 180 h 399"/>
                  <a:gd name="T28" fmla="*/ 335 w 910"/>
                  <a:gd name="T29" fmla="*/ 122 h 399"/>
                  <a:gd name="T30" fmla="*/ 396 w 910"/>
                  <a:gd name="T31" fmla="*/ 87 h 399"/>
                  <a:gd name="T32" fmla="*/ 447 w 910"/>
                  <a:gd name="T33" fmla="*/ 87 h 399"/>
                  <a:gd name="T34" fmla="*/ 599 w 910"/>
                  <a:gd name="T35" fmla="*/ 87 h 399"/>
                  <a:gd name="T36" fmla="*/ 660 w 910"/>
                  <a:gd name="T37" fmla="*/ 103 h 399"/>
                  <a:gd name="T38" fmla="*/ 782 w 910"/>
                  <a:gd name="T39" fmla="*/ 158 h 399"/>
                  <a:gd name="T40" fmla="*/ 867 w 910"/>
                  <a:gd name="T41" fmla="*/ 174 h 399"/>
                  <a:gd name="T42" fmla="*/ 910 w 910"/>
                  <a:gd name="T43" fmla="*/ 17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0" h="399">
                    <a:moveTo>
                      <a:pt x="910" y="174"/>
                    </a:moveTo>
                    <a:cubicBezTo>
                      <a:pt x="910" y="350"/>
                      <a:pt x="910" y="350"/>
                      <a:pt x="910" y="350"/>
                    </a:cubicBezTo>
                    <a:cubicBezTo>
                      <a:pt x="910" y="350"/>
                      <a:pt x="738" y="357"/>
                      <a:pt x="683" y="373"/>
                    </a:cubicBezTo>
                    <a:cubicBezTo>
                      <a:pt x="683" y="373"/>
                      <a:pt x="549" y="399"/>
                      <a:pt x="394" y="373"/>
                    </a:cubicBezTo>
                    <a:cubicBezTo>
                      <a:pt x="341" y="364"/>
                      <a:pt x="219" y="305"/>
                      <a:pt x="219" y="305"/>
                    </a:cubicBezTo>
                    <a:cubicBezTo>
                      <a:pt x="81" y="199"/>
                      <a:pt x="81" y="199"/>
                      <a:pt x="81" y="199"/>
                    </a:cubicBezTo>
                    <a:cubicBezTo>
                      <a:pt x="81" y="199"/>
                      <a:pt x="52" y="148"/>
                      <a:pt x="23" y="87"/>
                    </a:cubicBezTo>
                    <a:cubicBezTo>
                      <a:pt x="16" y="72"/>
                      <a:pt x="0" y="44"/>
                      <a:pt x="8" y="27"/>
                    </a:cubicBezTo>
                    <a:cubicBezTo>
                      <a:pt x="20" y="0"/>
                      <a:pt x="54" y="11"/>
                      <a:pt x="71" y="29"/>
                    </a:cubicBezTo>
                    <a:cubicBezTo>
                      <a:pt x="135" y="138"/>
                      <a:pt x="135" y="138"/>
                      <a:pt x="135" y="138"/>
                    </a:cubicBezTo>
                    <a:cubicBezTo>
                      <a:pt x="286" y="222"/>
                      <a:pt x="286" y="222"/>
                      <a:pt x="286" y="222"/>
                    </a:cubicBezTo>
                    <a:cubicBezTo>
                      <a:pt x="286" y="222"/>
                      <a:pt x="373" y="222"/>
                      <a:pt x="437" y="222"/>
                    </a:cubicBezTo>
                    <a:cubicBezTo>
                      <a:pt x="502" y="222"/>
                      <a:pt x="524" y="180"/>
                      <a:pt x="524" y="180"/>
                    </a:cubicBezTo>
                    <a:cubicBezTo>
                      <a:pt x="524" y="180"/>
                      <a:pt x="483" y="180"/>
                      <a:pt x="418" y="180"/>
                    </a:cubicBezTo>
                    <a:cubicBezTo>
                      <a:pt x="354" y="180"/>
                      <a:pt x="335" y="167"/>
                      <a:pt x="335" y="122"/>
                    </a:cubicBezTo>
                    <a:cubicBezTo>
                      <a:pt x="335" y="77"/>
                      <a:pt x="396" y="87"/>
                      <a:pt x="396" y="87"/>
                    </a:cubicBezTo>
                    <a:cubicBezTo>
                      <a:pt x="447" y="87"/>
                      <a:pt x="447" y="87"/>
                      <a:pt x="447" y="87"/>
                    </a:cubicBezTo>
                    <a:cubicBezTo>
                      <a:pt x="447" y="87"/>
                      <a:pt x="560" y="87"/>
                      <a:pt x="599" y="87"/>
                    </a:cubicBezTo>
                    <a:cubicBezTo>
                      <a:pt x="638" y="87"/>
                      <a:pt x="660" y="103"/>
                      <a:pt x="660" y="103"/>
                    </a:cubicBezTo>
                    <a:cubicBezTo>
                      <a:pt x="782" y="158"/>
                      <a:pt x="782" y="158"/>
                      <a:pt x="782" y="158"/>
                    </a:cubicBezTo>
                    <a:cubicBezTo>
                      <a:pt x="782" y="158"/>
                      <a:pt x="824" y="174"/>
                      <a:pt x="867" y="174"/>
                    </a:cubicBezTo>
                    <a:cubicBezTo>
                      <a:pt x="910" y="174"/>
                      <a:pt x="910" y="174"/>
                      <a:pt x="910"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3" name="Freeform 281"/>
              <p:cNvSpPr>
                <a:spLocks/>
              </p:cNvSpPr>
              <p:nvPr/>
            </p:nvSpPr>
            <p:spPr bwMode="auto">
              <a:xfrm>
                <a:off x="6094413" y="1250951"/>
                <a:ext cx="2197100" cy="3176588"/>
              </a:xfrm>
              <a:custGeom>
                <a:avLst/>
                <a:gdLst>
                  <a:gd name="T0" fmla="*/ 585 w 585"/>
                  <a:gd name="T1" fmla="*/ 581 h 845"/>
                  <a:gd name="T2" fmla="*/ 522 w 585"/>
                  <a:gd name="T3" fmla="*/ 845 h 845"/>
                  <a:gd name="T4" fmla="*/ 496 w 585"/>
                  <a:gd name="T5" fmla="*/ 837 h 845"/>
                  <a:gd name="T6" fmla="*/ 559 w 585"/>
                  <a:gd name="T7" fmla="*/ 581 h 845"/>
                  <a:gd name="T8" fmla="*/ 40 w 585"/>
                  <a:gd name="T9" fmla="*/ 28 h 845"/>
                  <a:gd name="T10" fmla="*/ 0 w 585"/>
                  <a:gd name="T11" fmla="*/ 0 h 845"/>
                  <a:gd name="T12" fmla="*/ 5 w 585"/>
                  <a:gd name="T13" fmla="*/ 0 h 845"/>
                  <a:gd name="T14" fmla="*/ 585 w 585"/>
                  <a:gd name="T15" fmla="*/ 581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5" h="845">
                    <a:moveTo>
                      <a:pt x="585" y="581"/>
                    </a:moveTo>
                    <a:cubicBezTo>
                      <a:pt x="585" y="676"/>
                      <a:pt x="563" y="766"/>
                      <a:pt x="522" y="845"/>
                    </a:cubicBezTo>
                    <a:cubicBezTo>
                      <a:pt x="496" y="837"/>
                      <a:pt x="496" y="837"/>
                      <a:pt x="496" y="837"/>
                    </a:cubicBezTo>
                    <a:cubicBezTo>
                      <a:pt x="536" y="760"/>
                      <a:pt x="559" y="673"/>
                      <a:pt x="559" y="581"/>
                    </a:cubicBezTo>
                    <a:cubicBezTo>
                      <a:pt x="559" y="287"/>
                      <a:pt x="330" y="46"/>
                      <a:pt x="40" y="28"/>
                    </a:cubicBezTo>
                    <a:cubicBezTo>
                      <a:pt x="0" y="0"/>
                      <a:pt x="0" y="0"/>
                      <a:pt x="0" y="0"/>
                    </a:cubicBezTo>
                    <a:cubicBezTo>
                      <a:pt x="2" y="0"/>
                      <a:pt x="3" y="0"/>
                      <a:pt x="5" y="0"/>
                    </a:cubicBezTo>
                    <a:cubicBezTo>
                      <a:pt x="325" y="0"/>
                      <a:pt x="585" y="260"/>
                      <a:pt x="585" y="5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4" name="Freeform 282"/>
              <p:cNvSpPr>
                <a:spLocks/>
              </p:cNvSpPr>
              <p:nvPr/>
            </p:nvSpPr>
            <p:spPr bwMode="auto">
              <a:xfrm>
                <a:off x="3678238" y="1295401"/>
                <a:ext cx="3419475" cy="1500188"/>
              </a:xfrm>
              <a:custGeom>
                <a:avLst/>
                <a:gdLst>
                  <a:gd name="T0" fmla="*/ 888 w 910"/>
                  <a:gd name="T1" fmla="*/ 312 h 399"/>
                  <a:gd name="T2" fmla="*/ 903 w 910"/>
                  <a:gd name="T3" fmla="*/ 372 h 399"/>
                  <a:gd name="T4" fmla="*/ 840 w 910"/>
                  <a:gd name="T5" fmla="*/ 370 h 399"/>
                  <a:gd name="T6" fmla="*/ 775 w 910"/>
                  <a:gd name="T7" fmla="*/ 261 h 399"/>
                  <a:gd name="T8" fmla="*/ 624 w 910"/>
                  <a:gd name="T9" fmla="*/ 177 h 399"/>
                  <a:gd name="T10" fmla="*/ 473 w 910"/>
                  <a:gd name="T11" fmla="*/ 177 h 399"/>
                  <a:gd name="T12" fmla="*/ 386 w 910"/>
                  <a:gd name="T13" fmla="*/ 219 h 399"/>
                  <a:gd name="T14" fmla="*/ 492 w 910"/>
                  <a:gd name="T15" fmla="*/ 219 h 399"/>
                  <a:gd name="T16" fmla="*/ 576 w 910"/>
                  <a:gd name="T17" fmla="*/ 277 h 399"/>
                  <a:gd name="T18" fmla="*/ 515 w 910"/>
                  <a:gd name="T19" fmla="*/ 312 h 399"/>
                  <a:gd name="T20" fmla="*/ 463 w 910"/>
                  <a:gd name="T21" fmla="*/ 312 h 399"/>
                  <a:gd name="T22" fmla="*/ 312 w 910"/>
                  <a:gd name="T23" fmla="*/ 312 h 399"/>
                  <a:gd name="T24" fmla="*/ 250 w 910"/>
                  <a:gd name="T25" fmla="*/ 296 h 399"/>
                  <a:gd name="T26" fmla="*/ 128 w 910"/>
                  <a:gd name="T27" fmla="*/ 242 h 399"/>
                  <a:gd name="T28" fmla="*/ 43 w 910"/>
                  <a:gd name="T29" fmla="*/ 226 h 399"/>
                  <a:gd name="T30" fmla="*/ 0 w 910"/>
                  <a:gd name="T31" fmla="*/ 226 h 399"/>
                  <a:gd name="T32" fmla="*/ 0 w 910"/>
                  <a:gd name="T33" fmla="*/ 49 h 399"/>
                  <a:gd name="T34" fmla="*/ 228 w 910"/>
                  <a:gd name="T35" fmla="*/ 26 h 399"/>
                  <a:gd name="T36" fmla="*/ 517 w 910"/>
                  <a:gd name="T37" fmla="*/ 26 h 399"/>
                  <a:gd name="T38" fmla="*/ 692 w 910"/>
                  <a:gd name="T39" fmla="*/ 94 h 399"/>
                  <a:gd name="T40" fmla="*/ 830 w 910"/>
                  <a:gd name="T41" fmla="*/ 200 h 399"/>
                  <a:gd name="T42" fmla="*/ 888 w 910"/>
                  <a:gd name="T43" fmla="*/ 31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0" h="399">
                    <a:moveTo>
                      <a:pt x="888" y="312"/>
                    </a:moveTo>
                    <a:cubicBezTo>
                      <a:pt x="895" y="327"/>
                      <a:pt x="910" y="355"/>
                      <a:pt x="903" y="372"/>
                    </a:cubicBezTo>
                    <a:cubicBezTo>
                      <a:pt x="890" y="399"/>
                      <a:pt x="856" y="388"/>
                      <a:pt x="840" y="370"/>
                    </a:cubicBezTo>
                    <a:cubicBezTo>
                      <a:pt x="775" y="261"/>
                      <a:pt x="775" y="261"/>
                      <a:pt x="775" y="261"/>
                    </a:cubicBezTo>
                    <a:cubicBezTo>
                      <a:pt x="624" y="177"/>
                      <a:pt x="624" y="177"/>
                      <a:pt x="624" y="177"/>
                    </a:cubicBezTo>
                    <a:cubicBezTo>
                      <a:pt x="624" y="177"/>
                      <a:pt x="537" y="177"/>
                      <a:pt x="473" y="177"/>
                    </a:cubicBezTo>
                    <a:cubicBezTo>
                      <a:pt x="409" y="177"/>
                      <a:pt x="386" y="219"/>
                      <a:pt x="386" y="219"/>
                    </a:cubicBezTo>
                    <a:cubicBezTo>
                      <a:pt x="386" y="219"/>
                      <a:pt x="428" y="219"/>
                      <a:pt x="492" y="219"/>
                    </a:cubicBezTo>
                    <a:cubicBezTo>
                      <a:pt x="557" y="219"/>
                      <a:pt x="576" y="232"/>
                      <a:pt x="576" y="277"/>
                    </a:cubicBezTo>
                    <a:cubicBezTo>
                      <a:pt x="576" y="322"/>
                      <a:pt x="515" y="312"/>
                      <a:pt x="515" y="312"/>
                    </a:cubicBezTo>
                    <a:cubicBezTo>
                      <a:pt x="463" y="312"/>
                      <a:pt x="463" y="312"/>
                      <a:pt x="463" y="312"/>
                    </a:cubicBezTo>
                    <a:cubicBezTo>
                      <a:pt x="463" y="312"/>
                      <a:pt x="351" y="312"/>
                      <a:pt x="312" y="312"/>
                    </a:cubicBezTo>
                    <a:cubicBezTo>
                      <a:pt x="273" y="312"/>
                      <a:pt x="250" y="296"/>
                      <a:pt x="250" y="296"/>
                    </a:cubicBezTo>
                    <a:cubicBezTo>
                      <a:pt x="128" y="242"/>
                      <a:pt x="128" y="242"/>
                      <a:pt x="128" y="242"/>
                    </a:cubicBezTo>
                    <a:cubicBezTo>
                      <a:pt x="128" y="242"/>
                      <a:pt x="86" y="226"/>
                      <a:pt x="43" y="226"/>
                    </a:cubicBezTo>
                    <a:cubicBezTo>
                      <a:pt x="0" y="226"/>
                      <a:pt x="0" y="226"/>
                      <a:pt x="0" y="226"/>
                    </a:cubicBezTo>
                    <a:cubicBezTo>
                      <a:pt x="0" y="49"/>
                      <a:pt x="0" y="49"/>
                      <a:pt x="0" y="49"/>
                    </a:cubicBezTo>
                    <a:cubicBezTo>
                      <a:pt x="0" y="49"/>
                      <a:pt x="172" y="42"/>
                      <a:pt x="228" y="26"/>
                    </a:cubicBezTo>
                    <a:cubicBezTo>
                      <a:pt x="228" y="26"/>
                      <a:pt x="361" y="0"/>
                      <a:pt x="517" y="26"/>
                    </a:cubicBezTo>
                    <a:cubicBezTo>
                      <a:pt x="569" y="35"/>
                      <a:pt x="692" y="94"/>
                      <a:pt x="692" y="94"/>
                    </a:cubicBezTo>
                    <a:cubicBezTo>
                      <a:pt x="830" y="200"/>
                      <a:pt x="830" y="200"/>
                      <a:pt x="830" y="200"/>
                    </a:cubicBezTo>
                    <a:cubicBezTo>
                      <a:pt x="830" y="200"/>
                      <a:pt x="859" y="251"/>
                      <a:pt x="888"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5" name="Freeform 283"/>
              <p:cNvSpPr>
                <a:spLocks noEditPoints="1"/>
              </p:cNvSpPr>
              <p:nvPr/>
            </p:nvSpPr>
            <p:spPr bwMode="auto">
              <a:xfrm>
                <a:off x="5140326" y="2460626"/>
                <a:ext cx="1946275" cy="1944688"/>
              </a:xfrm>
              <a:custGeom>
                <a:avLst/>
                <a:gdLst>
                  <a:gd name="T0" fmla="*/ 259 w 518"/>
                  <a:gd name="T1" fmla="*/ 0 h 517"/>
                  <a:gd name="T2" fmla="*/ 518 w 518"/>
                  <a:gd name="T3" fmla="*/ 259 h 517"/>
                  <a:gd name="T4" fmla="*/ 259 w 518"/>
                  <a:gd name="T5" fmla="*/ 517 h 517"/>
                  <a:gd name="T6" fmla="*/ 0 w 518"/>
                  <a:gd name="T7" fmla="*/ 259 h 517"/>
                  <a:gd name="T8" fmla="*/ 259 w 518"/>
                  <a:gd name="T9" fmla="*/ 0 h 517"/>
                  <a:gd name="T10" fmla="*/ 465 w 518"/>
                  <a:gd name="T11" fmla="*/ 259 h 517"/>
                  <a:gd name="T12" fmla="*/ 276 w 518"/>
                  <a:gd name="T13" fmla="*/ 54 h 517"/>
                  <a:gd name="T14" fmla="*/ 276 w 518"/>
                  <a:gd name="T15" fmla="*/ 117 h 517"/>
                  <a:gd name="T16" fmla="*/ 317 w 518"/>
                  <a:gd name="T17" fmla="*/ 117 h 517"/>
                  <a:gd name="T18" fmla="*/ 357 w 518"/>
                  <a:gd name="T19" fmla="*/ 149 h 517"/>
                  <a:gd name="T20" fmla="*/ 357 w 518"/>
                  <a:gd name="T21" fmla="*/ 194 h 517"/>
                  <a:gd name="T22" fmla="*/ 321 w 518"/>
                  <a:gd name="T23" fmla="*/ 194 h 517"/>
                  <a:gd name="T24" fmla="*/ 321 w 518"/>
                  <a:gd name="T25" fmla="*/ 166 h 517"/>
                  <a:gd name="T26" fmla="*/ 296 w 518"/>
                  <a:gd name="T27" fmla="*/ 146 h 517"/>
                  <a:gd name="T28" fmla="*/ 276 w 518"/>
                  <a:gd name="T29" fmla="*/ 146 h 517"/>
                  <a:gd name="T30" fmla="*/ 276 w 518"/>
                  <a:gd name="T31" fmla="*/ 242 h 517"/>
                  <a:gd name="T32" fmla="*/ 317 w 518"/>
                  <a:gd name="T33" fmla="*/ 242 h 517"/>
                  <a:gd name="T34" fmla="*/ 357 w 518"/>
                  <a:gd name="T35" fmla="*/ 274 h 517"/>
                  <a:gd name="T36" fmla="*/ 357 w 518"/>
                  <a:gd name="T37" fmla="*/ 365 h 517"/>
                  <a:gd name="T38" fmla="*/ 317 w 518"/>
                  <a:gd name="T39" fmla="*/ 396 h 517"/>
                  <a:gd name="T40" fmla="*/ 276 w 518"/>
                  <a:gd name="T41" fmla="*/ 396 h 517"/>
                  <a:gd name="T42" fmla="*/ 276 w 518"/>
                  <a:gd name="T43" fmla="*/ 463 h 517"/>
                  <a:gd name="T44" fmla="*/ 465 w 518"/>
                  <a:gd name="T45" fmla="*/ 259 h 517"/>
                  <a:gd name="T46" fmla="*/ 320 w 518"/>
                  <a:gd name="T47" fmla="*/ 348 h 517"/>
                  <a:gd name="T48" fmla="*/ 320 w 518"/>
                  <a:gd name="T49" fmla="*/ 291 h 517"/>
                  <a:gd name="T50" fmla="*/ 295 w 518"/>
                  <a:gd name="T51" fmla="*/ 271 h 517"/>
                  <a:gd name="T52" fmla="*/ 276 w 518"/>
                  <a:gd name="T53" fmla="*/ 271 h 517"/>
                  <a:gd name="T54" fmla="*/ 276 w 518"/>
                  <a:gd name="T55" fmla="*/ 368 h 517"/>
                  <a:gd name="T56" fmla="*/ 295 w 518"/>
                  <a:gd name="T57" fmla="*/ 368 h 517"/>
                  <a:gd name="T58" fmla="*/ 320 w 518"/>
                  <a:gd name="T59" fmla="*/ 348 h 517"/>
                  <a:gd name="T60" fmla="*/ 244 w 518"/>
                  <a:gd name="T61" fmla="*/ 463 h 517"/>
                  <a:gd name="T62" fmla="*/ 244 w 518"/>
                  <a:gd name="T63" fmla="*/ 396 h 517"/>
                  <a:gd name="T64" fmla="*/ 202 w 518"/>
                  <a:gd name="T65" fmla="*/ 396 h 517"/>
                  <a:gd name="T66" fmla="*/ 163 w 518"/>
                  <a:gd name="T67" fmla="*/ 365 h 517"/>
                  <a:gd name="T68" fmla="*/ 163 w 518"/>
                  <a:gd name="T69" fmla="*/ 319 h 517"/>
                  <a:gd name="T70" fmla="*/ 199 w 518"/>
                  <a:gd name="T71" fmla="*/ 319 h 517"/>
                  <a:gd name="T72" fmla="*/ 199 w 518"/>
                  <a:gd name="T73" fmla="*/ 348 h 517"/>
                  <a:gd name="T74" fmla="*/ 224 w 518"/>
                  <a:gd name="T75" fmla="*/ 368 h 517"/>
                  <a:gd name="T76" fmla="*/ 244 w 518"/>
                  <a:gd name="T77" fmla="*/ 368 h 517"/>
                  <a:gd name="T78" fmla="*/ 244 w 518"/>
                  <a:gd name="T79" fmla="*/ 271 h 517"/>
                  <a:gd name="T80" fmla="*/ 203 w 518"/>
                  <a:gd name="T81" fmla="*/ 271 h 517"/>
                  <a:gd name="T82" fmla="*/ 163 w 518"/>
                  <a:gd name="T83" fmla="*/ 240 h 517"/>
                  <a:gd name="T84" fmla="*/ 163 w 518"/>
                  <a:gd name="T85" fmla="*/ 149 h 517"/>
                  <a:gd name="T86" fmla="*/ 203 w 518"/>
                  <a:gd name="T87" fmla="*/ 117 h 517"/>
                  <a:gd name="T88" fmla="*/ 244 w 518"/>
                  <a:gd name="T89" fmla="*/ 117 h 517"/>
                  <a:gd name="T90" fmla="*/ 244 w 518"/>
                  <a:gd name="T91" fmla="*/ 54 h 517"/>
                  <a:gd name="T92" fmla="*/ 55 w 518"/>
                  <a:gd name="T93" fmla="*/ 259 h 517"/>
                  <a:gd name="T94" fmla="*/ 244 w 518"/>
                  <a:gd name="T95" fmla="*/ 463 h 517"/>
                  <a:gd name="T96" fmla="*/ 244 w 518"/>
                  <a:gd name="T97" fmla="*/ 242 h 517"/>
                  <a:gd name="T98" fmla="*/ 244 w 518"/>
                  <a:gd name="T99" fmla="*/ 146 h 517"/>
                  <a:gd name="T100" fmla="*/ 224 w 518"/>
                  <a:gd name="T101" fmla="*/ 146 h 517"/>
                  <a:gd name="T102" fmla="*/ 199 w 518"/>
                  <a:gd name="T103" fmla="*/ 166 h 517"/>
                  <a:gd name="T104" fmla="*/ 199 w 518"/>
                  <a:gd name="T105" fmla="*/ 223 h 517"/>
                  <a:gd name="T106" fmla="*/ 224 w 518"/>
                  <a:gd name="T107" fmla="*/ 242 h 517"/>
                  <a:gd name="T108" fmla="*/ 244 w 518"/>
                  <a:gd name="T109" fmla="*/ 24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8" h="517">
                    <a:moveTo>
                      <a:pt x="259" y="0"/>
                    </a:moveTo>
                    <a:cubicBezTo>
                      <a:pt x="402" y="0"/>
                      <a:pt x="518" y="116"/>
                      <a:pt x="518" y="259"/>
                    </a:cubicBezTo>
                    <a:cubicBezTo>
                      <a:pt x="518" y="402"/>
                      <a:pt x="402" y="517"/>
                      <a:pt x="259" y="517"/>
                    </a:cubicBezTo>
                    <a:cubicBezTo>
                      <a:pt x="116" y="517"/>
                      <a:pt x="0" y="402"/>
                      <a:pt x="0" y="259"/>
                    </a:cubicBezTo>
                    <a:cubicBezTo>
                      <a:pt x="0" y="116"/>
                      <a:pt x="116" y="0"/>
                      <a:pt x="259" y="0"/>
                    </a:cubicBezTo>
                    <a:close/>
                    <a:moveTo>
                      <a:pt x="465" y="259"/>
                    </a:moveTo>
                    <a:cubicBezTo>
                      <a:pt x="465" y="151"/>
                      <a:pt x="382" y="62"/>
                      <a:pt x="276" y="54"/>
                    </a:cubicBezTo>
                    <a:cubicBezTo>
                      <a:pt x="276" y="117"/>
                      <a:pt x="276" y="117"/>
                      <a:pt x="276" y="117"/>
                    </a:cubicBezTo>
                    <a:cubicBezTo>
                      <a:pt x="317" y="117"/>
                      <a:pt x="317" y="117"/>
                      <a:pt x="317" y="117"/>
                    </a:cubicBezTo>
                    <a:cubicBezTo>
                      <a:pt x="339" y="117"/>
                      <a:pt x="357" y="131"/>
                      <a:pt x="357" y="149"/>
                    </a:cubicBezTo>
                    <a:cubicBezTo>
                      <a:pt x="357" y="194"/>
                      <a:pt x="357" y="194"/>
                      <a:pt x="357" y="194"/>
                    </a:cubicBezTo>
                    <a:cubicBezTo>
                      <a:pt x="321" y="194"/>
                      <a:pt x="321" y="194"/>
                      <a:pt x="321" y="194"/>
                    </a:cubicBezTo>
                    <a:cubicBezTo>
                      <a:pt x="321" y="166"/>
                      <a:pt x="321" y="166"/>
                      <a:pt x="321" y="166"/>
                    </a:cubicBezTo>
                    <a:cubicBezTo>
                      <a:pt x="321" y="155"/>
                      <a:pt x="310" y="146"/>
                      <a:pt x="296" y="146"/>
                    </a:cubicBezTo>
                    <a:cubicBezTo>
                      <a:pt x="276" y="146"/>
                      <a:pt x="276" y="146"/>
                      <a:pt x="276" y="146"/>
                    </a:cubicBezTo>
                    <a:cubicBezTo>
                      <a:pt x="276" y="242"/>
                      <a:pt x="276" y="242"/>
                      <a:pt x="276" y="242"/>
                    </a:cubicBezTo>
                    <a:cubicBezTo>
                      <a:pt x="317" y="242"/>
                      <a:pt x="317" y="242"/>
                      <a:pt x="317" y="242"/>
                    </a:cubicBezTo>
                    <a:cubicBezTo>
                      <a:pt x="339" y="242"/>
                      <a:pt x="357" y="257"/>
                      <a:pt x="357" y="274"/>
                    </a:cubicBezTo>
                    <a:cubicBezTo>
                      <a:pt x="357" y="365"/>
                      <a:pt x="357" y="365"/>
                      <a:pt x="357" y="365"/>
                    </a:cubicBezTo>
                    <a:cubicBezTo>
                      <a:pt x="357" y="382"/>
                      <a:pt x="339" y="396"/>
                      <a:pt x="317" y="396"/>
                    </a:cubicBezTo>
                    <a:cubicBezTo>
                      <a:pt x="276" y="396"/>
                      <a:pt x="276" y="396"/>
                      <a:pt x="276" y="396"/>
                    </a:cubicBezTo>
                    <a:cubicBezTo>
                      <a:pt x="276" y="463"/>
                      <a:pt x="276" y="463"/>
                      <a:pt x="276" y="463"/>
                    </a:cubicBezTo>
                    <a:cubicBezTo>
                      <a:pt x="382" y="455"/>
                      <a:pt x="465" y="367"/>
                      <a:pt x="465" y="259"/>
                    </a:cubicBezTo>
                    <a:close/>
                    <a:moveTo>
                      <a:pt x="320" y="348"/>
                    </a:moveTo>
                    <a:cubicBezTo>
                      <a:pt x="320" y="291"/>
                      <a:pt x="320" y="291"/>
                      <a:pt x="320" y="291"/>
                    </a:cubicBezTo>
                    <a:cubicBezTo>
                      <a:pt x="320" y="280"/>
                      <a:pt x="309" y="271"/>
                      <a:pt x="295" y="271"/>
                    </a:cubicBezTo>
                    <a:cubicBezTo>
                      <a:pt x="276" y="271"/>
                      <a:pt x="276" y="271"/>
                      <a:pt x="276" y="271"/>
                    </a:cubicBezTo>
                    <a:cubicBezTo>
                      <a:pt x="276" y="368"/>
                      <a:pt x="276" y="368"/>
                      <a:pt x="276" y="368"/>
                    </a:cubicBezTo>
                    <a:cubicBezTo>
                      <a:pt x="295" y="368"/>
                      <a:pt x="295" y="368"/>
                      <a:pt x="295" y="368"/>
                    </a:cubicBezTo>
                    <a:cubicBezTo>
                      <a:pt x="309" y="368"/>
                      <a:pt x="320" y="359"/>
                      <a:pt x="320" y="348"/>
                    </a:cubicBezTo>
                    <a:close/>
                    <a:moveTo>
                      <a:pt x="244" y="463"/>
                    </a:moveTo>
                    <a:cubicBezTo>
                      <a:pt x="244" y="396"/>
                      <a:pt x="244" y="396"/>
                      <a:pt x="244" y="396"/>
                    </a:cubicBezTo>
                    <a:cubicBezTo>
                      <a:pt x="202" y="396"/>
                      <a:pt x="202" y="396"/>
                      <a:pt x="202" y="396"/>
                    </a:cubicBezTo>
                    <a:cubicBezTo>
                      <a:pt x="180" y="396"/>
                      <a:pt x="163" y="382"/>
                      <a:pt x="163" y="365"/>
                    </a:cubicBezTo>
                    <a:cubicBezTo>
                      <a:pt x="163" y="319"/>
                      <a:pt x="163" y="319"/>
                      <a:pt x="163" y="319"/>
                    </a:cubicBezTo>
                    <a:cubicBezTo>
                      <a:pt x="199" y="319"/>
                      <a:pt x="199" y="319"/>
                      <a:pt x="199" y="319"/>
                    </a:cubicBezTo>
                    <a:cubicBezTo>
                      <a:pt x="199" y="348"/>
                      <a:pt x="199" y="348"/>
                      <a:pt x="199" y="348"/>
                    </a:cubicBezTo>
                    <a:cubicBezTo>
                      <a:pt x="199" y="359"/>
                      <a:pt x="210" y="368"/>
                      <a:pt x="224" y="368"/>
                    </a:cubicBezTo>
                    <a:cubicBezTo>
                      <a:pt x="244" y="368"/>
                      <a:pt x="244" y="368"/>
                      <a:pt x="244" y="368"/>
                    </a:cubicBezTo>
                    <a:cubicBezTo>
                      <a:pt x="244" y="271"/>
                      <a:pt x="244" y="271"/>
                      <a:pt x="244" y="271"/>
                    </a:cubicBezTo>
                    <a:cubicBezTo>
                      <a:pt x="203" y="271"/>
                      <a:pt x="203" y="271"/>
                      <a:pt x="203" y="271"/>
                    </a:cubicBezTo>
                    <a:cubicBezTo>
                      <a:pt x="181" y="271"/>
                      <a:pt x="163" y="257"/>
                      <a:pt x="163" y="240"/>
                    </a:cubicBezTo>
                    <a:cubicBezTo>
                      <a:pt x="163" y="149"/>
                      <a:pt x="163" y="149"/>
                      <a:pt x="163" y="149"/>
                    </a:cubicBezTo>
                    <a:cubicBezTo>
                      <a:pt x="163" y="131"/>
                      <a:pt x="181" y="117"/>
                      <a:pt x="203" y="117"/>
                    </a:cubicBezTo>
                    <a:cubicBezTo>
                      <a:pt x="244" y="117"/>
                      <a:pt x="244" y="117"/>
                      <a:pt x="244" y="117"/>
                    </a:cubicBezTo>
                    <a:cubicBezTo>
                      <a:pt x="244" y="54"/>
                      <a:pt x="244" y="54"/>
                      <a:pt x="244" y="54"/>
                    </a:cubicBezTo>
                    <a:cubicBezTo>
                      <a:pt x="138" y="62"/>
                      <a:pt x="55" y="151"/>
                      <a:pt x="55" y="259"/>
                    </a:cubicBezTo>
                    <a:cubicBezTo>
                      <a:pt x="55" y="367"/>
                      <a:pt x="138" y="455"/>
                      <a:pt x="244" y="463"/>
                    </a:cubicBezTo>
                    <a:close/>
                    <a:moveTo>
                      <a:pt x="244" y="242"/>
                    </a:moveTo>
                    <a:cubicBezTo>
                      <a:pt x="244" y="146"/>
                      <a:pt x="244" y="146"/>
                      <a:pt x="244" y="146"/>
                    </a:cubicBezTo>
                    <a:cubicBezTo>
                      <a:pt x="224" y="146"/>
                      <a:pt x="224" y="146"/>
                      <a:pt x="224" y="146"/>
                    </a:cubicBezTo>
                    <a:cubicBezTo>
                      <a:pt x="211" y="146"/>
                      <a:pt x="199" y="155"/>
                      <a:pt x="199" y="166"/>
                    </a:cubicBezTo>
                    <a:cubicBezTo>
                      <a:pt x="199" y="223"/>
                      <a:pt x="199" y="223"/>
                      <a:pt x="199" y="223"/>
                    </a:cubicBezTo>
                    <a:cubicBezTo>
                      <a:pt x="199" y="234"/>
                      <a:pt x="211" y="242"/>
                      <a:pt x="224" y="242"/>
                    </a:cubicBezTo>
                    <a:lnTo>
                      <a:pt x="24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6" name="Freeform 284"/>
              <p:cNvSpPr>
                <a:spLocks/>
              </p:cNvSpPr>
              <p:nvPr/>
            </p:nvSpPr>
            <p:spPr bwMode="auto">
              <a:xfrm>
                <a:off x="3930651" y="2554288"/>
                <a:ext cx="2144713" cy="3062288"/>
              </a:xfrm>
              <a:custGeom>
                <a:avLst/>
                <a:gdLst>
                  <a:gd name="T0" fmla="*/ 529 w 571"/>
                  <a:gd name="T1" fmla="*/ 785 h 814"/>
                  <a:gd name="T2" fmla="*/ 571 w 571"/>
                  <a:gd name="T3" fmla="*/ 814 h 814"/>
                  <a:gd name="T4" fmla="*/ 0 w 571"/>
                  <a:gd name="T5" fmla="*/ 234 h 814"/>
                  <a:gd name="T6" fmla="*/ 49 w 571"/>
                  <a:gd name="T7" fmla="*/ 0 h 814"/>
                  <a:gd name="T8" fmla="*/ 75 w 571"/>
                  <a:gd name="T9" fmla="*/ 7 h 814"/>
                  <a:gd name="T10" fmla="*/ 27 w 571"/>
                  <a:gd name="T11" fmla="*/ 234 h 814"/>
                  <a:gd name="T12" fmla="*/ 529 w 571"/>
                  <a:gd name="T13" fmla="*/ 785 h 814"/>
                </a:gdLst>
                <a:ahLst/>
                <a:cxnLst>
                  <a:cxn ang="0">
                    <a:pos x="T0" y="T1"/>
                  </a:cxn>
                  <a:cxn ang="0">
                    <a:pos x="T2" y="T3"/>
                  </a:cxn>
                  <a:cxn ang="0">
                    <a:pos x="T4" y="T5"/>
                  </a:cxn>
                  <a:cxn ang="0">
                    <a:pos x="T6" y="T7"/>
                  </a:cxn>
                  <a:cxn ang="0">
                    <a:pos x="T8" y="T9"/>
                  </a:cxn>
                  <a:cxn ang="0">
                    <a:pos x="T10" y="T11"/>
                  </a:cxn>
                  <a:cxn ang="0">
                    <a:pos x="T12" y="T13"/>
                  </a:cxn>
                </a:cxnLst>
                <a:rect l="0" t="0" r="r" b="b"/>
                <a:pathLst>
                  <a:path w="571" h="814">
                    <a:moveTo>
                      <a:pt x="529" y="785"/>
                    </a:moveTo>
                    <a:cubicBezTo>
                      <a:pt x="571" y="814"/>
                      <a:pt x="571" y="814"/>
                      <a:pt x="571" y="814"/>
                    </a:cubicBezTo>
                    <a:cubicBezTo>
                      <a:pt x="255" y="809"/>
                      <a:pt x="0" y="551"/>
                      <a:pt x="0" y="234"/>
                    </a:cubicBezTo>
                    <a:cubicBezTo>
                      <a:pt x="0" y="150"/>
                      <a:pt x="18" y="71"/>
                      <a:pt x="49" y="0"/>
                    </a:cubicBezTo>
                    <a:cubicBezTo>
                      <a:pt x="75" y="7"/>
                      <a:pt x="75" y="7"/>
                      <a:pt x="75" y="7"/>
                    </a:cubicBezTo>
                    <a:cubicBezTo>
                      <a:pt x="44" y="76"/>
                      <a:pt x="27" y="153"/>
                      <a:pt x="27" y="234"/>
                    </a:cubicBezTo>
                    <a:cubicBezTo>
                      <a:pt x="27" y="522"/>
                      <a:pt x="247" y="759"/>
                      <a:pt x="529" y="7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7" name="Rectangle 285"/>
              <p:cNvSpPr>
                <a:spLocks noChangeArrowheads="1"/>
              </p:cNvSpPr>
              <p:nvPr/>
            </p:nvSpPr>
            <p:spPr bwMode="auto">
              <a:xfrm>
                <a:off x="3328988" y="1404938"/>
                <a:ext cx="255588" cy="804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113" name="组合 128"/>
          <p:cNvGrpSpPr/>
          <p:nvPr/>
        </p:nvGrpSpPr>
        <p:grpSpPr>
          <a:xfrm>
            <a:off x="2629617" y="2831737"/>
            <a:ext cx="788638" cy="788881"/>
            <a:chOff x="3506155" y="3774483"/>
            <a:chExt cx="1051517" cy="1051517"/>
          </a:xfrm>
        </p:grpSpPr>
        <p:sp>
          <p:nvSpPr>
            <p:cNvPr id="8" name="椭圆 7"/>
            <p:cNvSpPr/>
            <p:nvPr/>
          </p:nvSpPr>
          <p:spPr>
            <a:xfrm>
              <a:off x="3506155" y="3774483"/>
              <a:ext cx="1051517" cy="1051517"/>
            </a:xfrm>
            <a:prstGeom prst="ellipse">
              <a:avLst/>
            </a:prstGeom>
            <a:solidFill>
              <a:schemeClr val="accent2"/>
            </a:solidFill>
            <a:ln w="254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14" name="组合 47"/>
            <p:cNvGrpSpPr/>
            <p:nvPr/>
          </p:nvGrpSpPr>
          <p:grpSpPr>
            <a:xfrm>
              <a:off x="3710793" y="4084904"/>
              <a:ext cx="716486" cy="479112"/>
              <a:chOff x="3228975" y="1512888"/>
              <a:chExt cx="5730875" cy="3832226"/>
            </a:xfrm>
            <a:solidFill>
              <a:schemeClr val="bg1"/>
            </a:solidFill>
          </p:grpSpPr>
          <p:sp>
            <p:nvSpPr>
              <p:cNvPr id="49" name="Freeform 307"/>
              <p:cNvSpPr>
                <a:spLocks/>
              </p:cNvSpPr>
              <p:nvPr/>
            </p:nvSpPr>
            <p:spPr bwMode="auto">
              <a:xfrm>
                <a:off x="8858250" y="1952626"/>
                <a:ext cx="101600" cy="85725"/>
              </a:xfrm>
              <a:custGeom>
                <a:avLst/>
                <a:gdLst>
                  <a:gd name="T0" fmla="*/ 27 w 27"/>
                  <a:gd name="T1" fmla="*/ 0 h 23"/>
                  <a:gd name="T2" fmla="*/ 20 w 27"/>
                  <a:gd name="T3" fmla="*/ 21 h 23"/>
                  <a:gd name="T4" fmla="*/ 0 w 27"/>
                  <a:gd name="T5" fmla="*/ 23 h 23"/>
                  <a:gd name="T6" fmla="*/ 7 w 27"/>
                  <a:gd name="T7" fmla="*/ 2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cubicBezTo>
                      <a:pt x="20" y="21"/>
                      <a:pt x="20" y="21"/>
                      <a:pt x="20" y="21"/>
                    </a:cubicBezTo>
                    <a:cubicBezTo>
                      <a:pt x="0" y="23"/>
                      <a:pt x="0" y="23"/>
                      <a:pt x="0" y="23"/>
                    </a:cubicBezTo>
                    <a:cubicBezTo>
                      <a:pt x="7" y="2"/>
                      <a:pt x="7" y="2"/>
                      <a:pt x="7" y="2"/>
                    </a:cubicBezTo>
                    <a:cubicBezTo>
                      <a:pt x="13" y="2"/>
                      <a:pt x="20"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0" name="Freeform 308"/>
              <p:cNvSpPr>
                <a:spLocks/>
              </p:cNvSpPr>
              <p:nvPr/>
            </p:nvSpPr>
            <p:spPr bwMode="auto">
              <a:xfrm>
                <a:off x="8737600" y="1966913"/>
                <a:ext cx="109538" cy="87313"/>
              </a:xfrm>
              <a:custGeom>
                <a:avLst/>
                <a:gdLst>
                  <a:gd name="T0" fmla="*/ 29 w 29"/>
                  <a:gd name="T1" fmla="*/ 0 h 23"/>
                  <a:gd name="T2" fmla="*/ 22 w 29"/>
                  <a:gd name="T3" fmla="*/ 20 h 23"/>
                  <a:gd name="T4" fmla="*/ 0 w 29"/>
                  <a:gd name="T5" fmla="*/ 23 h 23"/>
                  <a:gd name="T6" fmla="*/ 6 w 29"/>
                  <a:gd name="T7" fmla="*/ 2 h 23"/>
                  <a:gd name="T8" fmla="*/ 29 w 29"/>
                  <a:gd name="T9" fmla="*/ 0 h 23"/>
                </a:gdLst>
                <a:ahLst/>
                <a:cxnLst>
                  <a:cxn ang="0">
                    <a:pos x="T0" y="T1"/>
                  </a:cxn>
                  <a:cxn ang="0">
                    <a:pos x="T2" y="T3"/>
                  </a:cxn>
                  <a:cxn ang="0">
                    <a:pos x="T4" y="T5"/>
                  </a:cxn>
                  <a:cxn ang="0">
                    <a:pos x="T6" y="T7"/>
                  </a:cxn>
                  <a:cxn ang="0">
                    <a:pos x="T8" y="T9"/>
                  </a:cxn>
                </a:cxnLst>
                <a:rect l="0" t="0" r="r" b="b"/>
                <a:pathLst>
                  <a:path w="29" h="23">
                    <a:moveTo>
                      <a:pt x="29" y="0"/>
                    </a:moveTo>
                    <a:cubicBezTo>
                      <a:pt x="22" y="20"/>
                      <a:pt x="22" y="20"/>
                      <a:pt x="22" y="20"/>
                    </a:cubicBezTo>
                    <a:cubicBezTo>
                      <a:pt x="15" y="21"/>
                      <a:pt x="7" y="22"/>
                      <a:pt x="0" y="23"/>
                    </a:cubicBezTo>
                    <a:cubicBezTo>
                      <a:pt x="2" y="16"/>
                      <a:pt x="4" y="9"/>
                      <a:pt x="6" y="2"/>
                    </a:cubicBezTo>
                    <a:cubicBezTo>
                      <a:pt x="14" y="1"/>
                      <a:pt x="21" y="1"/>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1" name="Freeform 309"/>
              <p:cNvSpPr>
                <a:spLocks/>
              </p:cNvSpPr>
              <p:nvPr/>
            </p:nvSpPr>
            <p:spPr bwMode="auto">
              <a:xfrm>
                <a:off x="8629650" y="1982788"/>
                <a:ext cx="93663" cy="104775"/>
              </a:xfrm>
              <a:custGeom>
                <a:avLst/>
                <a:gdLst>
                  <a:gd name="T0" fmla="*/ 25 w 25"/>
                  <a:gd name="T1" fmla="*/ 0 h 28"/>
                  <a:gd name="T2" fmla="*/ 20 w 25"/>
                  <a:gd name="T3" fmla="*/ 21 h 28"/>
                  <a:gd name="T4" fmla="*/ 0 w 25"/>
                  <a:gd name="T5" fmla="*/ 28 h 28"/>
                  <a:gd name="T6" fmla="*/ 1 w 25"/>
                  <a:gd name="T7" fmla="*/ 6 h 28"/>
                  <a:gd name="T8" fmla="*/ 25 w 25"/>
                  <a:gd name="T9" fmla="*/ 0 h 28"/>
                </a:gdLst>
                <a:ahLst/>
                <a:cxnLst>
                  <a:cxn ang="0">
                    <a:pos x="T0" y="T1"/>
                  </a:cxn>
                  <a:cxn ang="0">
                    <a:pos x="T2" y="T3"/>
                  </a:cxn>
                  <a:cxn ang="0">
                    <a:pos x="T4" y="T5"/>
                  </a:cxn>
                  <a:cxn ang="0">
                    <a:pos x="T6" y="T7"/>
                  </a:cxn>
                  <a:cxn ang="0">
                    <a:pos x="T8" y="T9"/>
                  </a:cxn>
                </a:cxnLst>
                <a:rect l="0" t="0" r="r" b="b"/>
                <a:pathLst>
                  <a:path w="25" h="28">
                    <a:moveTo>
                      <a:pt x="25" y="0"/>
                    </a:moveTo>
                    <a:cubicBezTo>
                      <a:pt x="23" y="7"/>
                      <a:pt x="21" y="14"/>
                      <a:pt x="20" y="21"/>
                    </a:cubicBezTo>
                    <a:cubicBezTo>
                      <a:pt x="13" y="23"/>
                      <a:pt x="7" y="25"/>
                      <a:pt x="0" y="28"/>
                    </a:cubicBezTo>
                    <a:cubicBezTo>
                      <a:pt x="0" y="21"/>
                      <a:pt x="0" y="14"/>
                      <a:pt x="1" y="6"/>
                    </a:cubicBezTo>
                    <a:cubicBezTo>
                      <a:pt x="9" y="3"/>
                      <a:pt x="17" y="1"/>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2" name="Freeform 310"/>
              <p:cNvSpPr>
                <a:spLocks/>
              </p:cNvSpPr>
              <p:nvPr/>
            </p:nvSpPr>
            <p:spPr bwMode="auto">
              <a:xfrm>
                <a:off x="8523288" y="2024063"/>
                <a:ext cx="79375" cy="120650"/>
              </a:xfrm>
              <a:custGeom>
                <a:avLst/>
                <a:gdLst>
                  <a:gd name="T0" fmla="*/ 0 w 21"/>
                  <a:gd name="T1" fmla="*/ 11 h 32"/>
                  <a:gd name="T2" fmla="*/ 19 w 21"/>
                  <a:gd name="T3" fmla="*/ 0 h 32"/>
                  <a:gd name="T4" fmla="*/ 21 w 21"/>
                  <a:gd name="T5" fmla="*/ 21 h 32"/>
                  <a:gd name="T6" fmla="*/ 5 w 21"/>
                  <a:gd name="T7" fmla="*/ 32 h 32"/>
                  <a:gd name="T8" fmla="*/ 0 w 21"/>
                  <a:gd name="T9" fmla="*/ 11 h 32"/>
                </a:gdLst>
                <a:ahLst/>
                <a:cxnLst>
                  <a:cxn ang="0">
                    <a:pos x="T0" y="T1"/>
                  </a:cxn>
                  <a:cxn ang="0">
                    <a:pos x="T2" y="T3"/>
                  </a:cxn>
                  <a:cxn ang="0">
                    <a:pos x="T4" y="T5"/>
                  </a:cxn>
                  <a:cxn ang="0">
                    <a:pos x="T6" y="T7"/>
                  </a:cxn>
                  <a:cxn ang="0">
                    <a:pos x="T8" y="T9"/>
                  </a:cxn>
                </a:cxnLst>
                <a:rect l="0" t="0" r="r" b="b"/>
                <a:pathLst>
                  <a:path w="21" h="32">
                    <a:moveTo>
                      <a:pt x="0" y="11"/>
                    </a:moveTo>
                    <a:cubicBezTo>
                      <a:pt x="6" y="7"/>
                      <a:pt x="12" y="3"/>
                      <a:pt x="19" y="0"/>
                    </a:cubicBezTo>
                    <a:cubicBezTo>
                      <a:pt x="19" y="7"/>
                      <a:pt x="20" y="14"/>
                      <a:pt x="21" y="21"/>
                    </a:cubicBezTo>
                    <a:cubicBezTo>
                      <a:pt x="16" y="24"/>
                      <a:pt x="10" y="28"/>
                      <a:pt x="5" y="32"/>
                    </a:cubicBezTo>
                    <a:cubicBezTo>
                      <a:pt x="4" y="26"/>
                      <a:pt x="2" y="19"/>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3" name="Freeform 311"/>
              <p:cNvSpPr>
                <a:spLocks/>
              </p:cNvSpPr>
              <p:nvPr/>
            </p:nvSpPr>
            <p:spPr bwMode="auto">
              <a:xfrm>
                <a:off x="8437563" y="2092326"/>
                <a:ext cx="79375" cy="127000"/>
              </a:xfrm>
              <a:custGeom>
                <a:avLst/>
                <a:gdLst>
                  <a:gd name="T0" fmla="*/ 15 w 21"/>
                  <a:gd name="T1" fmla="*/ 0 h 34"/>
                  <a:gd name="T2" fmla="*/ 21 w 21"/>
                  <a:gd name="T3" fmla="*/ 21 h 34"/>
                  <a:gd name="T4" fmla="*/ 7 w 21"/>
                  <a:gd name="T5" fmla="*/ 34 h 34"/>
                  <a:gd name="T6" fmla="*/ 0 w 21"/>
                  <a:gd name="T7" fmla="*/ 14 h 34"/>
                  <a:gd name="T8" fmla="*/ 15 w 21"/>
                  <a:gd name="T9" fmla="*/ 0 h 34"/>
                </a:gdLst>
                <a:ahLst/>
                <a:cxnLst>
                  <a:cxn ang="0">
                    <a:pos x="T0" y="T1"/>
                  </a:cxn>
                  <a:cxn ang="0">
                    <a:pos x="T2" y="T3"/>
                  </a:cxn>
                  <a:cxn ang="0">
                    <a:pos x="T4" y="T5"/>
                  </a:cxn>
                  <a:cxn ang="0">
                    <a:pos x="T6" y="T7"/>
                  </a:cxn>
                  <a:cxn ang="0">
                    <a:pos x="T8" y="T9"/>
                  </a:cxn>
                </a:cxnLst>
                <a:rect l="0" t="0" r="r" b="b"/>
                <a:pathLst>
                  <a:path w="21" h="34">
                    <a:moveTo>
                      <a:pt x="15" y="0"/>
                    </a:moveTo>
                    <a:cubicBezTo>
                      <a:pt x="17" y="7"/>
                      <a:pt x="19" y="14"/>
                      <a:pt x="21" y="21"/>
                    </a:cubicBezTo>
                    <a:cubicBezTo>
                      <a:pt x="17" y="25"/>
                      <a:pt x="12" y="30"/>
                      <a:pt x="7" y="34"/>
                    </a:cubicBezTo>
                    <a:cubicBezTo>
                      <a:pt x="5" y="28"/>
                      <a:pt x="2" y="21"/>
                      <a:pt x="0" y="14"/>
                    </a:cubicBezTo>
                    <a:cubicBezTo>
                      <a:pt x="5" y="9"/>
                      <a:pt x="10" y="4"/>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4" name="Freeform 312"/>
              <p:cNvSpPr>
                <a:spLocks/>
              </p:cNvSpPr>
              <p:nvPr/>
            </p:nvSpPr>
            <p:spPr bwMode="auto">
              <a:xfrm>
                <a:off x="8351838" y="2170113"/>
                <a:ext cx="88900" cy="139700"/>
              </a:xfrm>
              <a:custGeom>
                <a:avLst/>
                <a:gdLst>
                  <a:gd name="T0" fmla="*/ 16 w 24"/>
                  <a:gd name="T1" fmla="*/ 0 h 37"/>
                  <a:gd name="T2" fmla="*/ 24 w 24"/>
                  <a:gd name="T3" fmla="*/ 20 h 37"/>
                  <a:gd name="T4" fmla="*/ 8 w 24"/>
                  <a:gd name="T5" fmla="*/ 37 h 37"/>
                  <a:gd name="T6" fmla="*/ 0 w 24"/>
                  <a:gd name="T7" fmla="*/ 17 h 37"/>
                  <a:gd name="T8" fmla="*/ 16 w 24"/>
                  <a:gd name="T9" fmla="*/ 0 h 37"/>
                </a:gdLst>
                <a:ahLst/>
                <a:cxnLst>
                  <a:cxn ang="0">
                    <a:pos x="T0" y="T1"/>
                  </a:cxn>
                  <a:cxn ang="0">
                    <a:pos x="T2" y="T3"/>
                  </a:cxn>
                  <a:cxn ang="0">
                    <a:pos x="T4" y="T5"/>
                  </a:cxn>
                  <a:cxn ang="0">
                    <a:pos x="T6" y="T7"/>
                  </a:cxn>
                  <a:cxn ang="0">
                    <a:pos x="T8" y="T9"/>
                  </a:cxn>
                </a:cxnLst>
                <a:rect l="0" t="0" r="r" b="b"/>
                <a:pathLst>
                  <a:path w="24" h="37">
                    <a:moveTo>
                      <a:pt x="16" y="0"/>
                    </a:moveTo>
                    <a:cubicBezTo>
                      <a:pt x="18" y="7"/>
                      <a:pt x="21" y="14"/>
                      <a:pt x="24" y="20"/>
                    </a:cubicBezTo>
                    <a:cubicBezTo>
                      <a:pt x="19" y="26"/>
                      <a:pt x="13" y="32"/>
                      <a:pt x="8" y="37"/>
                    </a:cubicBezTo>
                    <a:cubicBezTo>
                      <a:pt x="0" y="17"/>
                      <a:pt x="0" y="17"/>
                      <a:pt x="0" y="17"/>
                    </a:cubicBezTo>
                    <a:cubicBezTo>
                      <a:pt x="5" y="12"/>
                      <a:pt x="10" y="6"/>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5" name="Freeform 313"/>
              <p:cNvSpPr>
                <a:spLocks/>
              </p:cNvSpPr>
              <p:nvPr/>
            </p:nvSpPr>
            <p:spPr bwMode="auto">
              <a:xfrm>
                <a:off x="8275638" y="2265363"/>
                <a:ext cx="82550" cy="131763"/>
              </a:xfrm>
              <a:custGeom>
                <a:avLst/>
                <a:gdLst>
                  <a:gd name="T0" fmla="*/ 13 w 22"/>
                  <a:gd name="T1" fmla="*/ 0 h 35"/>
                  <a:gd name="T2" fmla="*/ 22 w 22"/>
                  <a:gd name="T3" fmla="*/ 19 h 35"/>
                  <a:gd name="T4" fmla="*/ 8 w 22"/>
                  <a:gd name="T5" fmla="*/ 35 h 35"/>
                  <a:gd name="T6" fmla="*/ 0 w 22"/>
                  <a:gd name="T7" fmla="*/ 15 h 35"/>
                  <a:gd name="T8" fmla="*/ 13 w 22"/>
                  <a:gd name="T9" fmla="*/ 0 h 35"/>
                </a:gdLst>
                <a:ahLst/>
                <a:cxnLst>
                  <a:cxn ang="0">
                    <a:pos x="T0" y="T1"/>
                  </a:cxn>
                  <a:cxn ang="0">
                    <a:pos x="T2" y="T3"/>
                  </a:cxn>
                  <a:cxn ang="0">
                    <a:pos x="T4" y="T5"/>
                  </a:cxn>
                  <a:cxn ang="0">
                    <a:pos x="T6" y="T7"/>
                  </a:cxn>
                  <a:cxn ang="0">
                    <a:pos x="T8" y="T9"/>
                  </a:cxn>
                </a:cxnLst>
                <a:rect l="0" t="0" r="r" b="b"/>
                <a:pathLst>
                  <a:path w="22" h="35">
                    <a:moveTo>
                      <a:pt x="13" y="0"/>
                    </a:moveTo>
                    <a:cubicBezTo>
                      <a:pt x="22" y="19"/>
                      <a:pt x="22" y="19"/>
                      <a:pt x="22" y="19"/>
                    </a:cubicBezTo>
                    <a:cubicBezTo>
                      <a:pt x="18" y="25"/>
                      <a:pt x="13" y="30"/>
                      <a:pt x="8" y="35"/>
                    </a:cubicBezTo>
                    <a:cubicBezTo>
                      <a:pt x="6" y="28"/>
                      <a:pt x="3" y="22"/>
                      <a:pt x="0" y="15"/>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6" name="Freeform 314"/>
              <p:cNvSpPr>
                <a:spLocks/>
              </p:cNvSpPr>
              <p:nvPr/>
            </p:nvSpPr>
            <p:spPr bwMode="auto">
              <a:xfrm>
                <a:off x="8185150" y="2347913"/>
                <a:ext cx="98425" cy="146050"/>
              </a:xfrm>
              <a:custGeom>
                <a:avLst/>
                <a:gdLst>
                  <a:gd name="T0" fmla="*/ 18 w 26"/>
                  <a:gd name="T1" fmla="*/ 0 h 39"/>
                  <a:gd name="T2" fmla="*/ 26 w 26"/>
                  <a:gd name="T3" fmla="*/ 20 h 39"/>
                  <a:gd name="T4" fmla="*/ 7 w 26"/>
                  <a:gd name="T5" fmla="*/ 39 h 39"/>
                  <a:gd name="T6" fmla="*/ 0 w 26"/>
                  <a:gd name="T7" fmla="*/ 18 h 39"/>
                  <a:gd name="T8" fmla="*/ 18 w 26"/>
                  <a:gd name="T9" fmla="*/ 0 h 39"/>
                </a:gdLst>
                <a:ahLst/>
                <a:cxnLst>
                  <a:cxn ang="0">
                    <a:pos x="T0" y="T1"/>
                  </a:cxn>
                  <a:cxn ang="0">
                    <a:pos x="T2" y="T3"/>
                  </a:cxn>
                  <a:cxn ang="0">
                    <a:pos x="T4" y="T5"/>
                  </a:cxn>
                  <a:cxn ang="0">
                    <a:pos x="T6" y="T7"/>
                  </a:cxn>
                  <a:cxn ang="0">
                    <a:pos x="T8" y="T9"/>
                  </a:cxn>
                </a:cxnLst>
                <a:rect l="0" t="0" r="r" b="b"/>
                <a:pathLst>
                  <a:path w="26" h="39">
                    <a:moveTo>
                      <a:pt x="18" y="0"/>
                    </a:moveTo>
                    <a:cubicBezTo>
                      <a:pt x="20" y="7"/>
                      <a:pt x="23" y="13"/>
                      <a:pt x="26" y="20"/>
                    </a:cubicBezTo>
                    <a:cubicBezTo>
                      <a:pt x="20" y="27"/>
                      <a:pt x="13" y="33"/>
                      <a:pt x="7" y="39"/>
                    </a:cubicBezTo>
                    <a:cubicBezTo>
                      <a:pt x="5" y="32"/>
                      <a:pt x="3" y="25"/>
                      <a:pt x="0" y="18"/>
                    </a:cubicBezTo>
                    <a:cubicBezTo>
                      <a:pt x="6" y="12"/>
                      <a:pt x="12" y="6"/>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7" name="Freeform 315"/>
              <p:cNvSpPr>
                <a:spLocks/>
              </p:cNvSpPr>
              <p:nvPr/>
            </p:nvSpPr>
            <p:spPr bwMode="auto">
              <a:xfrm>
                <a:off x="8102600" y="2438401"/>
                <a:ext cx="79375" cy="127000"/>
              </a:xfrm>
              <a:custGeom>
                <a:avLst/>
                <a:gdLst>
                  <a:gd name="T0" fmla="*/ 15 w 21"/>
                  <a:gd name="T1" fmla="*/ 0 h 34"/>
                  <a:gd name="T2" fmla="*/ 21 w 21"/>
                  <a:gd name="T3" fmla="*/ 21 h 34"/>
                  <a:gd name="T4" fmla="*/ 4 w 21"/>
                  <a:gd name="T5" fmla="*/ 34 h 34"/>
                  <a:gd name="T6" fmla="*/ 0 w 21"/>
                  <a:gd name="T7" fmla="*/ 13 h 34"/>
                  <a:gd name="T8" fmla="*/ 15 w 21"/>
                  <a:gd name="T9" fmla="*/ 0 h 34"/>
                </a:gdLst>
                <a:ahLst/>
                <a:cxnLst>
                  <a:cxn ang="0">
                    <a:pos x="T0" y="T1"/>
                  </a:cxn>
                  <a:cxn ang="0">
                    <a:pos x="T2" y="T3"/>
                  </a:cxn>
                  <a:cxn ang="0">
                    <a:pos x="T4" y="T5"/>
                  </a:cxn>
                  <a:cxn ang="0">
                    <a:pos x="T6" y="T7"/>
                  </a:cxn>
                  <a:cxn ang="0">
                    <a:pos x="T8" y="T9"/>
                  </a:cxn>
                </a:cxnLst>
                <a:rect l="0" t="0" r="r" b="b"/>
                <a:pathLst>
                  <a:path w="21" h="34">
                    <a:moveTo>
                      <a:pt x="15" y="0"/>
                    </a:moveTo>
                    <a:cubicBezTo>
                      <a:pt x="17" y="7"/>
                      <a:pt x="19" y="14"/>
                      <a:pt x="21" y="21"/>
                    </a:cubicBezTo>
                    <a:cubicBezTo>
                      <a:pt x="16" y="26"/>
                      <a:pt x="10" y="30"/>
                      <a:pt x="4" y="34"/>
                    </a:cubicBezTo>
                    <a:cubicBezTo>
                      <a:pt x="3" y="27"/>
                      <a:pt x="2" y="20"/>
                      <a:pt x="0" y="13"/>
                    </a:cubicBezTo>
                    <a:cubicBezTo>
                      <a:pt x="5" y="9"/>
                      <a:pt x="10" y="5"/>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8" name="Freeform 316"/>
              <p:cNvSpPr>
                <a:spLocks/>
              </p:cNvSpPr>
              <p:nvPr/>
            </p:nvSpPr>
            <p:spPr bwMode="auto">
              <a:xfrm>
                <a:off x="8001000" y="2505076"/>
                <a:ext cx="82550" cy="123825"/>
              </a:xfrm>
              <a:custGeom>
                <a:avLst/>
                <a:gdLst>
                  <a:gd name="T0" fmla="*/ 1 w 22"/>
                  <a:gd name="T1" fmla="*/ 11 h 33"/>
                  <a:gd name="T2" fmla="*/ 19 w 22"/>
                  <a:gd name="T3" fmla="*/ 0 h 33"/>
                  <a:gd name="T4" fmla="*/ 22 w 22"/>
                  <a:gd name="T5" fmla="*/ 21 h 33"/>
                  <a:gd name="T6" fmla="*/ 0 w 22"/>
                  <a:gd name="T7" fmla="*/ 33 h 33"/>
                  <a:gd name="T8" fmla="*/ 1 w 22"/>
                  <a:gd name="T9" fmla="*/ 11 h 33"/>
                </a:gdLst>
                <a:ahLst/>
                <a:cxnLst>
                  <a:cxn ang="0">
                    <a:pos x="T0" y="T1"/>
                  </a:cxn>
                  <a:cxn ang="0">
                    <a:pos x="T2" y="T3"/>
                  </a:cxn>
                  <a:cxn ang="0">
                    <a:pos x="T4" y="T5"/>
                  </a:cxn>
                  <a:cxn ang="0">
                    <a:pos x="T6" y="T7"/>
                  </a:cxn>
                  <a:cxn ang="0">
                    <a:pos x="T8" y="T9"/>
                  </a:cxn>
                </a:cxnLst>
                <a:rect l="0" t="0" r="r" b="b"/>
                <a:pathLst>
                  <a:path w="22" h="33">
                    <a:moveTo>
                      <a:pt x="1" y="11"/>
                    </a:moveTo>
                    <a:cubicBezTo>
                      <a:pt x="7" y="8"/>
                      <a:pt x="13" y="4"/>
                      <a:pt x="19" y="0"/>
                    </a:cubicBezTo>
                    <a:cubicBezTo>
                      <a:pt x="21" y="7"/>
                      <a:pt x="22" y="14"/>
                      <a:pt x="22" y="21"/>
                    </a:cubicBezTo>
                    <a:cubicBezTo>
                      <a:pt x="15" y="26"/>
                      <a:pt x="8" y="29"/>
                      <a:pt x="0" y="33"/>
                    </a:cubicBezTo>
                    <a:cubicBezTo>
                      <a:pt x="1" y="25"/>
                      <a:pt x="1" y="18"/>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9" name="Freeform 317"/>
              <p:cNvSpPr>
                <a:spLocks/>
              </p:cNvSpPr>
              <p:nvPr/>
            </p:nvSpPr>
            <p:spPr bwMode="auto">
              <a:xfrm>
                <a:off x="7869238" y="2562226"/>
                <a:ext cx="106363" cy="96838"/>
              </a:xfrm>
              <a:custGeom>
                <a:avLst/>
                <a:gdLst>
                  <a:gd name="T0" fmla="*/ 0 w 28"/>
                  <a:gd name="T1" fmla="*/ 26 h 26"/>
                  <a:gd name="T2" fmla="*/ 8 w 28"/>
                  <a:gd name="T3" fmla="*/ 5 h 26"/>
                  <a:gd name="T4" fmla="*/ 28 w 28"/>
                  <a:gd name="T5" fmla="*/ 0 h 26"/>
                  <a:gd name="T6" fmla="*/ 26 w 28"/>
                  <a:gd name="T7" fmla="*/ 21 h 26"/>
                  <a:gd name="T8" fmla="*/ 0 w 28"/>
                  <a:gd name="T9" fmla="*/ 26 h 26"/>
                </a:gdLst>
                <a:ahLst/>
                <a:cxnLst>
                  <a:cxn ang="0">
                    <a:pos x="T0" y="T1"/>
                  </a:cxn>
                  <a:cxn ang="0">
                    <a:pos x="T2" y="T3"/>
                  </a:cxn>
                  <a:cxn ang="0">
                    <a:pos x="T4" y="T5"/>
                  </a:cxn>
                  <a:cxn ang="0">
                    <a:pos x="T6" y="T7"/>
                  </a:cxn>
                  <a:cxn ang="0">
                    <a:pos x="T8" y="T9"/>
                  </a:cxn>
                </a:cxnLst>
                <a:rect l="0" t="0" r="r" b="b"/>
                <a:pathLst>
                  <a:path w="28" h="26">
                    <a:moveTo>
                      <a:pt x="0" y="26"/>
                    </a:moveTo>
                    <a:cubicBezTo>
                      <a:pt x="4" y="19"/>
                      <a:pt x="6" y="12"/>
                      <a:pt x="8" y="5"/>
                    </a:cubicBezTo>
                    <a:cubicBezTo>
                      <a:pt x="14" y="4"/>
                      <a:pt x="21" y="2"/>
                      <a:pt x="28" y="0"/>
                    </a:cubicBezTo>
                    <a:cubicBezTo>
                      <a:pt x="27" y="7"/>
                      <a:pt x="27" y="14"/>
                      <a:pt x="26" y="21"/>
                    </a:cubicBezTo>
                    <a:cubicBezTo>
                      <a:pt x="18" y="24"/>
                      <a:pt x="9" y="25"/>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0" name="Freeform 318"/>
              <p:cNvSpPr>
                <a:spLocks/>
              </p:cNvSpPr>
              <p:nvPr/>
            </p:nvSpPr>
            <p:spPr bwMode="auto">
              <a:xfrm>
                <a:off x="7745413" y="2576513"/>
                <a:ext cx="120650" cy="79375"/>
              </a:xfrm>
              <a:custGeom>
                <a:avLst/>
                <a:gdLst>
                  <a:gd name="T0" fmla="*/ 32 w 32"/>
                  <a:gd name="T1" fmla="*/ 2 h 21"/>
                  <a:gd name="T2" fmla="*/ 22 w 32"/>
                  <a:gd name="T3" fmla="*/ 21 h 21"/>
                  <a:gd name="T4" fmla="*/ 0 w 32"/>
                  <a:gd name="T5" fmla="*/ 15 h 21"/>
                  <a:gd name="T6" fmla="*/ 15 w 32"/>
                  <a:gd name="T7" fmla="*/ 0 h 21"/>
                  <a:gd name="T8" fmla="*/ 32 w 32"/>
                  <a:gd name="T9" fmla="*/ 2 h 21"/>
                </a:gdLst>
                <a:ahLst/>
                <a:cxnLst>
                  <a:cxn ang="0">
                    <a:pos x="T0" y="T1"/>
                  </a:cxn>
                  <a:cxn ang="0">
                    <a:pos x="T2" y="T3"/>
                  </a:cxn>
                  <a:cxn ang="0">
                    <a:pos x="T4" y="T5"/>
                  </a:cxn>
                  <a:cxn ang="0">
                    <a:pos x="T6" y="T7"/>
                  </a:cxn>
                  <a:cxn ang="0">
                    <a:pos x="T8" y="T9"/>
                  </a:cxn>
                </a:cxnLst>
                <a:rect l="0" t="0" r="r" b="b"/>
                <a:pathLst>
                  <a:path w="32" h="21">
                    <a:moveTo>
                      <a:pt x="32" y="2"/>
                    </a:moveTo>
                    <a:cubicBezTo>
                      <a:pt x="30" y="9"/>
                      <a:pt x="27" y="15"/>
                      <a:pt x="22" y="21"/>
                    </a:cubicBezTo>
                    <a:cubicBezTo>
                      <a:pt x="15" y="20"/>
                      <a:pt x="7" y="19"/>
                      <a:pt x="0" y="15"/>
                    </a:cubicBezTo>
                    <a:cubicBezTo>
                      <a:pt x="6" y="11"/>
                      <a:pt x="11" y="6"/>
                      <a:pt x="15" y="0"/>
                    </a:cubicBezTo>
                    <a:cubicBezTo>
                      <a:pt x="20" y="2"/>
                      <a:pt x="26" y="2"/>
                      <a:pt x="3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1" name="Freeform 319"/>
              <p:cNvSpPr>
                <a:spLocks/>
              </p:cNvSpPr>
              <p:nvPr/>
            </p:nvSpPr>
            <p:spPr bwMode="auto">
              <a:xfrm>
                <a:off x="7640638" y="2532063"/>
                <a:ext cx="131763" cy="82550"/>
              </a:xfrm>
              <a:custGeom>
                <a:avLst/>
                <a:gdLst>
                  <a:gd name="T0" fmla="*/ 20 w 35"/>
                  <a:gd name="T1" fmla="*/ 0 h 22"/>
                  <a:gd name="T2" fmla="*/ 35 w 35"/>
                  <a:gd name="T3" fmla="*/ 9 h 22"/>
                  <a:gd name="T4" fmla="*/ 18 w 35"/>
                  <a:gd name="T5" fmla="*/ 22 h 22"/>
                  <a:gd name="T6" fmla="*/ 0 w 35"/>
                  <a:gd name="T7" fmla="*/ 8 h 22"/>
                  <a:gd name="T8" fmla="*/ 20 w 35"/>
                  <a:gd name="T9" fmla="*/ 0 h 22"/>
                </a:gdLst>
                <a:ahLst/>
                <a:cxnLst>
                  <a:cxn ang="0">
                    <a:pos x="T0" y="T1"/>
                  </a:cxn>
                  <a:cxn ang="0">
                    <a:pos x="T2" y="T3"/>
                  </a:cxn>
                  <a:cxn ang="0">
                    <a:pos x="T4" y="T5"/>
                  </a:cxn>
                  <a:cxn ang="0">
                    <a:pos x="T6" y="T7"/>
                  </a:cxn>
                  <a:cxn ang="0">
                    <a:pos x="T8" y="T9"/>
                  </a:cxn>
                </a:cxnLst>
                <a:rect l="0" t="0" r="r" b="b"/>
                <a:pathLst>
                  <a:path w="35" h="22">
                    <a:moveTo>
                      <a:pt x="20" y="0"/>
                    </a:moveTo>
                    <a:cubicBezTo>
                      <a:pt x="25" y="4"/>
                      <a:pt x="30" y="7"/>
                      <a:pt x="35" y="9"/>
                    </a:cubicBezTo>
                    <a:cubicBezTo>
                      <a:pt x="30" y="14"/>
                      <a:pt x="24" y="19"/>
                      <a:pt x="18" y="22"/>
                    </a:cubicBezTo>
                    <a:cubicBezTo>
                      <a:pt x="11" y="18"/>
                      <a:pt x="5" y="13"/>
                      <a:pt x="0" y="8"/>
                    </a:cubicBezTo>
                    <a:cubicBezTo>
                      <a:pt x="7" y="6"/>
                      <a:pt x="14" y="3"/>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2" name="Freeform 320"/>
              <p:cNvSpPr>
                <a:spLocks/>
              </p:cNvSpPr>
              <p:nvPr/>
            </p:nvSpPr>
            <p:spPr bwMode="auto">
              <a:xfrm>
                <a:off x="7566025" y="2444751"/>
                <a:ext cx="127000" cy="87313"/>
              </a:xfrm>
              <a:custGeom>
                <a:avLst/>
                <a:gdLst>
                  <a:gd name="T0" fmla="*/ 34 w 34"/>
                  <a:gd name="T1" fmla="*/ 17 h 23"/>
                  <a:gd name="T2" fmla="*/ 13 w 34"/>
                  <a:gd name="T3" fmla="*/ 23 h 23"/>
                  <a:gd name="T4" fmla="*/ 0 w 34"/>
                  <a:gd name="T5" fmla="*/ 2 h 23"/>
                  <a:gd name="T6" fmla="*/ 21 w 34"/>
                  <a:gd name="T7" fmla="*/ 0 h 23"/>
                  <a:gd name="T8" fmla="*/ 34 w 34"/>
                  <a:gd name="T9" fmla="*/ 17 h 23"/>
                </a:gdLst>
                <a:ahLst/>
                <a:cxnLst>
                  <a:cxn ang="0">
                    <a:pos x="T0" y="T1"/>
                  </a:cxn>
                  <a:cxn ang="0">
                    <a:pos x="T2" y="T3"/>
                  </a:cxn>
                  <a:cxn ang="0">
                    <a:pos x="T4" y="T5"/>
                  </a:cxn>
                  <a:cxn ang="0">
                    <a:pos x="T6" y="T7"/>
                  </a:cxn>
                  <a:cxn ang="0">
                    <a:pos x="T8" y="T9"/>
                  </a:cxn>
                </a:cxnLst>
                <a:rect l="0" t="0" r="r" b="b"/>
                <a:pathLst>
                  <a:path w="34" h="23">
                    <a:moveTo>
                      <a:pt x="34" y="17"/>
                    </a:moveTo>
                    <a:cubicBezTo>
                      <a:pt x="27" y="19"/>
                      <a:pt x="20" y="21"/>
                      <a:pt x="13" y="23"/>
                    </a:cubicBezTo>
                    <a:cubicBezTo>
                      <a:pt x="8" y="16"/>
                      <a:pt x="4" y="9"/>
                      <a:pt x="0" y="2"/>
                    </a:cubicBezTo>
                    <a:cubicBezTo>
                      <a:pt x="7" y="2"/>
                      <a:pt x="14" y="1"/>
                      <a:pt x="21" y="0"/>
                    </a:cubicBezTo>
                    <a:cubicBezTo>
                      <a:pt x="25" y="6"/>
                      <a:pt x="29" y="12"/>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3" name="Freeform 321"/>
              <p:cNvSpPr>
                <a:spLocks/>
              </p:cNvSpPr>
              <p:nvPr/>
            </p:nvSpPr>
            <p:spPr bwMode="auto">
              <a:xfrm>
                <a:off x="7516813" y="2343151"/>
                <a:ext cx="112713" cy="76200"/>
              </a:xfrm>
              <a:custGeom>
                <a:avLst/>
                <a:gdLst>
                  <a:gd name="T0" fmla="*/ 30 w 30"/>
                  <a:gd name="T1" fmla="*/ 19 h 20"/>
                  <a:gd name="T2" fmla="*/ 8 w 30"/>
                  <a:gd name="T3" fmla="*/ 20 h 20"/>
                  <a:gd name="T4" fmla="*/ 0 w 30"/>
                  <a:gd name="T5" fmla="*/ 0 h 20"/>
                  <a:gd name="T6" fmla="*/ 22 w 30"/>
                  <a:gd name="T7" fmla="*/ 2 h 20"/>
                  <a:gd name="T8" fmla="*/ 30 w 30"/>
                  <a:gd name="T9" fmla="*/ 19 h 20"/>
                </a:gdLst>
                <a:ahLst/>
                <a:cxnLst>
                  <a:cxn ang="0">
                    <a:pos x="T0" y="T1"/>
                  </a:cxn>
                  <a:cxn ang="0">
                    <a:pos x="T2" y="T3"/>
                  </a:cxn>
                  <a:cxn ang="0">
                    <a:pos x="T4" y="T5"/>
                  </a:cxn>
                  <a:cxn ang="0">
                    <a:pos x="T6" y="T7"/>
                  </a:cxn>
                  <a:cxn ang="0">
                    <a:pos x="T8" y="T9"/>
                  </a:cxn>
                </a:cxnLst>
                <a:rect l="0" t="0" r="r" b="b"/>
                <a:pathLst>
                  <a:path w="30" h="20">
                    <a:moveTo>
                      <a:pt x="30" y="19"/>
                    </a:moveTo>
                    <a:cubicBezTo>
                      <a:pt x="23" y="20"/>
                      <a:pt x="15" y="20"/>
                      <a:pt x="8" y="20"/>
                    </a:cubicBezTo>
                    <a:cubicBezTo>
                      <a:pt x="5" y="13"/>
                      <a:pt x="3" y="6"/>
                      <a:pt x="0" y="0"/>
                    </a:cubicBezTo>
                    <a:cubicBezTo>
                      <a:pt x="7" y="1"/>
                      <a:pt x="15" y="2"/>
                      <a:pt x="22" y="2"/>
                    </a:cubicBezTo>
                    <a:cubicBezTo>
                      <a:pt x="24" y="8"/>
                      <a:pt x="27" y="14"/>
                      <a:pt x="3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4" name="Freeform 322"/>
              <p:cNvSpPr>
                <a:spLocks/>
              </p:cNvSpPr>
              <p:nvPr/>
            </p:nvSpPr>
            <p:spPr bwMode="auto">
              <a:xfrm>
                <a:off x="7456488" y="2227263"/>
                <a:ext cx="128588" cy="90488"/>
              </a:xfrm>
              <a:custGeom>
                <a:avLst/>
                <a:gdLst>
                  <a:gd name="T0" fmla="*/ 34 w 34"/>
                  <a:gd name="T1" fmla="*/ 24 h 24"/>
                  <a:gd name="T2" fmla="*/ 13 w 34"/>
                  <a:gd name="T3" fmla="*/ 23 h 24"/>
                  <a:gd name="T4" fmla="*/ 0 w 34"/>
                  <a:gd name="T5" fmla="*/ 6 h 24"/>
                  <a:gd name="T6" fmla="*/ 21 w 34"/>
                  <a:gd name="T7" fmla="*/ 0 h 24"/>
                  <a:gd name="T8" fmla="*/ 34 w 34"/>
                  <a:gd name="T9" fmla="*/ 24 h 24"/>
                </a:gdLst>
                <a:ahLst/>
                <a:cxnLst>
                  <a:cxn ang="0">
                    <a:pos x="T0" y="T1"/>
                  </a:cxn>
                  <a:cxn ang="0">
                    <a:pos x="T2" y="T3"/>
                  </a:cxn>
                  <a:cxn ang="0">
                    <a:pos x="T4" y="T5"/>
                  </a:cxn>
                  <a:cxn ang="0">
                    <a:pos x="T6" y="T7"/>
                  </a:cxn>
                  <a:cxn ang="0">
                    <a:pos x="T8" y="T9"/>
                  </a:cxn>
                </a:cxnLst>
                <a:rect l="0" t="0" r="r" b="b"/>
                <a:pathLst>
                  <a:path w="34" h="24">
                    <a:moveTo>
                      <a:pt x="34" y="24"/>
                    </a:moveTo>
                    <a:cubicBezTo>
                      <a:pt x="27" y="23"/>
                      <a:pt x="20" y="23"/>
                      <a:pt x="13" y="23"/>
                    </a:cubicBezTo>
                    <a:cubicBezTo>
                      <a:pt x="10" y="17"/>
                      <a:pt x="5" y="11"/>
                      <a:pt x="0" y="6"/>
                    </a:cubicBezTo>
                    <a:cubicBezTo>
                      <a:pt x="7" y="3"/>
                      <a:pt x="14" y="1"/>
                      <a:pt x="21" y="0"/>
                    </a:cubicBezTo>
                    <a:cubicBezTo>
                      <a:pt x="27" y="7"/>
                      <a:pt x="31" y="15"/>
                      <a:pt x="3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5" name="Freeform 323"/>
              <p:cNvSpPr>
                <a:spLocks/>
              </p:cNvSpPr>
              <p:nvPr/>
            </p:nvSpPr>
            <p:spPr bwMode="auto">
              <a:xfrm>
                <a:off x="7373938" y="2144713"/>
                <a:ext cx="134938" cy="82550"/>
              </a:xfrm>
              <a:custGeom>
                <a:avLst/>
                <a:gdLst>
                  <a:gd name="T0" fmla="*/ 36 w 36"/>
                  <a:gd name="T1" fmla="*/ 14 h 22"/>
                  <a:gd name="T2" fmla="*/ 16 w 36"/>
                  <a:gd name="T3" fmla="*/ 22 h 22"/>
                  <a:gd name="T4" fmla="*/ 0 w 36"/>
                  <a:gd name="T5" fmla="*/ 12 h 22"/>
                  <a:gd name="T6" fmla="*/ 18 w 36"/>
                  <a:gd name="T7" fmla="*/ 0 h 22"/>
                  <a:gd name="T8" fmla="*/ 36 w 36"/>
                  <a:gd name="T9" fmla="*/ 14 h 22"/>
                </a:gdLst>
                <a:ahLst/>
                <a:cxnLst>
                  <a:cxn ang="0">
                    <a:pos x="T0" y="T1"/>
                  </a:cxn>
                  <a:cxn ang="0">
                    <a:pos x="T2" y="T3"/>
                  </a:cxn>
                  <a:cxn ang="0">
                    <a:pos x="T4" y="T5"/>
                  </a:cxn>
                  <a:cxn ang="0">
                    <a:pos x="T6" y="T7"/>
                  </a:cxn>
                  <a:cxn ang="0">
                    <a:pos x="T8" y="T9"/>
                  </a:cxn>
                </a:cxnLst>
                <a:rect l="0" t="0" r="r" b="b"/>
                <a:pathLst>
                  <a:path w="36" h="22">
                    <a:moveTo>
                      <a:pt x="36" y="14"/>
                    </a:moveTo>
                    <a:cubicBezTo>
                      <a:pt x="29" y="16"/>
                      <a:pt x="22" y="19"/>
                      <a:pt x="16" y="22"/>
                    </a:cubicBezTo>
                    <a:cubicBezTo>
                      <a:pt x="11" y="18"/>
                      <a:pt x="6" y="15"/>
                      <a:pt x="0" y="12"/>
                    </a:cubicBezTo>
                    <a:cubicBezTo>
                      <a:pt x="6" y="8"/>
                      <a:pt x="11" y="3"/>
                      <a:pt x="18" y="0"/>
                    </a:cubicBezTo>
                    <a:cubicBezTo>
                      <a:pt x="24" y="3"/>
                      <a:pt x="30" y="8"/>
                      <a:pt x="3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6" name="Freeform 324"/>
              <p:cNvSpPr>
                <a:spLocks/>
              </p:cNvSpPr>
              <p:nvPr/>
            </p:nvSpPr>
            <p:spPr bwMode="auto">
              <a:xfrm>
                <a:off x="7269163" y="2092326"/>
                <a:ext cx="134938" cy="85725"/>
              </a:xfrm>
              <a:custGeom>
                <a:avLst/>
                <a:gdLst>
                  <a:gd name="T0" fmla="*/ 36 w 36"/>
                  <a:gd name="T1" fmla="*/ 8 h 23"/>
                  <a:gd name="T2" fmla="*/ 20 w 36"/>
                  <a:gd name="T3" fmla="*/ 23 h 23"/>
                  <a:gd name="T4" fmla="*/ 0 w 36"/>
                  <a:gd name="T5" fmla="*/ 17 h 23"/>
                  <a:gd name="T6" fmla="*/ 13 w 36"/>
                  <a:gd name="T7" fmla="*/ 0 h 23"/>
                  <a:gd name="T8" fmla="*/ 36 w 36"/>
                  <a:gd name="T9" fmla="*/ 8 h 23"/>
                </a:gdLst>
                <a:ahLst/>
                <a:cxnLst>
                  <a:cxn ang="0">
                    <a:pos x="T0" y="T1"/>
                  </a:cxn>
                  <a:cxn ang="0">
                    <a:pos x="T2" y="T3"/>
                  </a:cxn>
                  <a:cxn ang="0">
                    <a:pos x="T4" y="T5"/>
                  </a:cxn>
                  <a:cxn ang="0">
                    <a:pos x="T6" y="T7"/>
                  </a:cxn>
                  <a:cxn ang="0">
                    <a:pos x="T8" y="T9"/>
                  </a:cxn>
                </a:cxnLst>
                <a:rect l="0" t="0" r="r" b="b"/>
                <a:pathLst>
                  <a:path w="36" h="23">
                    <a:moveTo>
                      <a:pt x="36" y="8"/>
                    </a:moveTo>
                    <a:cubicBezTo>
                      <a:pt x="30" y="13"/>
                      <a:pt x="25" y="18"/>
                      <a:pt x="20" y="23"/>
                    </a:cubicBezTo>
                    <a:cubicBezTo>
                      <a:pt x="14" y="21"/>
                      <a:pt x="7" y="19"/>
                      <a:pt x="0" y="17"/>
                    </a:cubicBezTo>
                    <a:cubicBezTo>
                      <a:pt x="4" y="12"/>
                      <a:pt x="8" y="6"/>
                      <a:pt x="13" y="0"/>
                    </a:cubicBezTo>
                    <a:cubicBezTo>
                      <a:pt x="21" y="2"/>
                      <a:pt x="29" y="5"/>
                      <a:pt x="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7" name="Freeform 325"/>
              <p:cNvSpPr>
                <a:spLocks noEditPoints="1"/>
              </p:cNvSpPr>
              <p:nvPr/>
            </p:nvSpPr>
            <p:spPr bwMode="auto">
              <a:xfrm>
                <a:off x="4029075" y="2181226"/>
                <a:ext cx="3627438" cy="3163888"/>
              </a:xfrm>
              <a:custGeom>
                <a:avLst/>
                <a:gdLst>
                  <a:gd name="T0" fmla="*/ 613 w 965"/>
                  <a:gd name="T1" fmla="*/ 27 h 841"/>
                  <a:gd name="T2" fmla="*/ 965 w 965"/>
                  <a:gd name="T3" fmla="*/ 426 h 841"/>
                  <a:gd name="T4" fmla="*/ 483 w 965"/>
                  <a:gd name="T5" fmla="*/ 841 h 841"/>
                  <a:gd name="T6" fmla="*/ 0 w 965"/>
                  <a:gd name="T7" fmla="*/ 426 h 841"/>
                  <a:gd name="T8" fmla="*/ 353 w 965"/>
                  <a:gd name="T9" fmla="*/ 27 h 841"/>
                  <a:gd name="T10" fmla="*/ 344 w 965"/>
                  <a:gd name="T11" fmla="*/ 15 h 841"/>
                  <a:gd name="T12" fmla="*/ 492 w 965"/>
                  <a:gd name="T13" fmla="*/ 0 h 841"/>
                  <a:gd name="T14" fmla="*/ 624 w 965"/>
                  <a:gd name="T15" fmla="*/ 12 h 841"/>
                  <a:gd name="T16" fmla="*/ 613 w 965"/>
                  <a:gd name="T17" fmla="*/ 27 h 841"/>
                  <a:gd name="T18" fmla="*/ 880 w 965"/>
                  <a:gd name="T19" fmla="*/ 426 h 841"/>
                  <a:gd name="T20" fmla="*/ 783 w 965"/>
                  <a:gd name="T21" fmla="*/ 206 h 841"/>
                  <a:gd name="T22" fmla="*/ 833 w 965"/>
                  <a:gd name="T23" fmla="*/ 413 h 841"/>
                  <a:gd name="T24" fmla="*/ 752 w 965"/>
                  <a:gd name="T25" fmla="*/ 673 h 841"/>
                  <a:gd name="T26" fmla="*/ 880 w 965"/>
                  <a:gd name="T27" fmla="*/ 426 h 841"/>
                  <a:gd name="T28" fmla="*/ 650 w 965"/>
                  <a:gd name="T29" fmla="*/ 296 h 841"/>
                  <a:gd name="T30" fmla="*/ 650 w 965"/>
                  <a:gd name="T31" fmla="*/ 218 h 841"/>
                  <a:gd name="T32" fmla="*/ 581 w 965"/>
                  <a:gd name="T33" fmla="*/ 164 h 841"/>
                  <a:gd name="T34" fmla="*/ 523 w 965"/>
                  <a:gd name="T35" fmla="*/ 164 h 841"/>
                  <a:gd name="T36" fmla="*/ 523 w 965"/>
                  <a:gd name="T37" fmla="*/ 135 h 841"/>
                  <a:gd name="T38" fmla="*/ 443 w 965"/>
                  <a:gd name="T39" fmla="*/ 135 h 841"/>
                  <a:gd name="T40" fmla="*/ 443 w 965"/>
                  <a:gd name="T41" fmla="*/ 164 h 841"/>
                  <a:gd name="T42" fmla="*/ 385 w 965"/>
                  <a:gd name="T43" fmla="*/ 164 h 841"/>
                  <a:gd name="T44" fmla="*/ 317 w 965"/>
                  <a:gd name="T45" fmla="*/ 218 h 841"/>
                  <a:gd name="T46" fmla="*/ 317 w 965"/>
                  <a:gd name="T47" fmla="*/ 374 h 841"/>
                  <a:gd name="T48" fmla="*/ 385 w 965"/>
                  <a:gd name="T49" fmla="*/ 428 h 841"/>
                  <a:gd name="T50" fmla="*/ 443 w 965"/>
                  <a:gd name="T51" fmla="*/ 428 h 841"/>
                  <a:gd name="T52" fmla="*/ 443 w 965"/>
                  <a:gd name="T53" fmla="*/ 593 h 841"/>
                  <a:gd name="T54" fmla="*/ 421 w 965"/>
                  <a:gd name="T55" fmla="*/ 593 h 841"/>
                  <a:gd name="T56" fmla="*/ 378 w 965"/>
                  <a:gd name="T57" fmla="*/ 560 h 841"/>
                  <a:gd name="T58" fmla="*/ 378 w 965"/>
                  <a:gd name="T59" fmla="*/ 511 h 841"/>
                  <a:gd name="T60" fmla="*/ 316 w 965"/>
                  <a:gd name="T61" fmla="*/ 511 h 841"/>
                  <a:gd name="T62" fmla="*/ 316 w 965"/>
                  <a:gd name="T63" fmla="*/ 589 h 841"/>
                  <a:gd name="T64" fmla="*/ 384 w 965"/>
                  <a:gd name="T65" fmla="*/ 643 h 841"/>
                  <a:gd name="T66" fmla="*/ 443 w 965"/>
                  <a:gd name="T67" fmla="*/ 643 h 841"/>
                  <a:gd name="T68" fmla="*/ 443 w 965"/>
                  <a:gd name="T69" fmla="*/ 706 h 841"/>
                  <a:gd name="T70" fmla="*/ 523 w 965"/>
                  <a:gd name="T71" fmla="*/ 706 h 841"/>
                  <a:gd name="T72" fmla="*/ 523 w 965"/>
                  <a:gd name="T73" fmla="*/ 643 h 841"/>
                  <a:gd name="T74" fmla="*/ 581 w 965"/>
                  <a:gd name="T75" fmla="*/ 643 h 841"/>
                  <a:gd name="T76" fmla="*/ 649 w 965"/>
                  <a:gd name="T77" fmla="*/ 589 h 841"/>
                  <a:gd name="T78" fmla="*/ 649 w 965"/>
                  <a:gd name="T79" fmla="*/ 433 h 841"/>
                  <a:gd name="T80" fmla="*/ 581 w 965"/>
                  <a:gd name="T81" fmla="*/ 379 h 841"/>
                  <a:gd name="T82" fmla="*/ 523 w 965"/>
                  <a:gd name="T83" fmla="*/ 379 h 841"/>
                  <a:gd name="T84" fmla="*/ 523 w 965"/>
                  <a:gd name="T85" fmla="*/ 213 h 841"/>
                  <a:gd name="T86" fmla="*/ 545 w 965"/>
                  <a:gd name="T87" fmla="*/ 213 h 841"/>
                  <a:gd name="T88" fmla="*/ 587 w 965"/>
                  <a:gd name="T89" fmla="*/ 247 h 841"/>
                  <a:gd name="T90" fmla="*/ 587 w 965"/>
                  <a:gd name="T91" fmla="*/ 296 h 841"/>
                  <a:gd name="T92" fmla="*/ 650 w 965"/>
                  <a:gd name="T93" fmla="*/ 29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5" h="841">
                    <a:moveTo>
                      <a:pt x="613" y="27"/>
                    </a:moveTo>
                    <a:cubicBezTo>
                      <a:pt x="816" y="76"/>
                      <a:pt x="965" y="236"/>
                      <a:pt x="965" y="426"/>
                    </a:cubicBezTo>
                    <a:cubicBezTo>
                      <a:pt x="965" y="655"/>
                      <a:pt x="749" y="841"/>
                      <a:pt x="483" y="841"/>
                    </a:cubicBezTo>
                    <a:cubicBezTo>
                      <a:pt x="216" y="841"/>
                      <a:pt x="0" y="655"/>
                      <a:pt x="0" y="426"/>
                    </a:cubicBezTo>
                    <a:cubicBezTo>
                      <a:pt x="0" y="236"/>
                      <a:pt x="149" y="76"/>
                      <a:pt x="353" y="27"/>
                    </a:cubicBezTo>
                    <a:cubicBezTo>
                      <a:pt x="344" y="15"/>
                      <a:pt x="344" y="15"/>
                      <a:pt x="344" y="15"/>
                    </a:cubicBezTo>
                    <a:cubicBezTo>
                      <a:pt x="393" y="5"/>
                      <a:pt x="442" y="0"/>
                      <a:pt x="492" y="0"/>
                    </a:cubicBezTo>
                    <a:cubicBezTo>
                      <a:pt x="536" y="0"/>
                      <a:pt x="580" y="4"/>
                      <a:pt x="624" y="12"/>
                    </a:cubicBezTo>
                    <a:lnTo>
                      <a:pt x="613" y="27"/>
                    </a:lnTo>
                    <a:close/>
                    <a:moveTo>
                      <a:pt x="880" y="426"/>
                    </a:moveTo>
                    <a:cubicBezTo>
                      <a:pt x="880" y="341"/>
                      <a:pt x="844" y="264"/>
                      <a:pt x="783" y="206"/>
                    </a:cubicBezTo>
                    <a:cubicBezTo>
                      <a:pt x="815" y="269"/>
                      <a:pt x="833" y="339"/>
                      <a:pt x="833" y="413"/>
                    </a:cubicBezTo>
                    <a:cubicBezTo>
                      <a:pt x="833" y="507"/>
                      <a:pt x="803" y="596"/>
                      <a:pt x="752" y="673"/>
                    </a:cubicBezTo>
                    <a:cubicBezTo>
                      <a:pt x="831" y="612"/>
                      <a:pt x="880" y="524"/>
                      <a:pt x="880" y="426"/>
                    </a:cubicBezTo>
                    <a:close/>
                    <a:moveTo>
                      <a:pt x="650" y="296"/>
                    </a:moveTo>
                    <a:cubicBezTo>
                      <a:pt x="650" y="218"/>
                      <a:pt x="650" y="218"/>
                      <a:pt x="650" y="218"/>
                    </a:cubicBezTo>
                    <a:cubicBezTo>
                      <a:pt x="650" y="188"/>
                      <a:pt x="619" y="164"/>
                      <a:pt x="581" y="164"/>
                    </a:cubicBezTo>
                    <a:cubicBezTo>
                      <a:pt x="523" y="164"/>
                      <a:pt x="523" y="164"/>
                      <a:pt x="523" y="164"/>
                    </a:cubicBezTo>
                    <a:cubicBezTo>
                      <a:pt x="523" y="135"/>
                      <a:pt x="523" y="135"/>
                      <a:pt x="523" y="135"/>
                    </a:cubicBezTo>
                    <a:cubicBezTo>
                      <a:pt x="443" y="135"/>
                      <a:pt x="443" y="135"/>
                      <a:pt x="443" y="135"/>
                    </a:cubicBezTo>
                    <a:cubicBezTo>
                      <a:pt x="443" y="164"/>
                      <a:pt x="443" y="164"/>
                      <a:pt x="443" y="164"/>
                    </a:cubicBezTo>
                    <a:cubicBezTo>
                      <a:pt x="385" y="164"/>
                      <a:pt x="385" y="164"/>
                      <a:pt x="385" y="164"/>
                    </a:cubicBezTo>
                    <a:cubicBezTo>
                      <a:pt x="347" y="164"/>
                      <a:pt x="317" y="188"/>
                      <a:pt x="317" y="218"/>
                    </a:cubicBezTo>
                    <a:cubicBezTo>
                      <a:pt x="317" y="374"/>
                      <a:pt x="317" y="374"/>
                      <a:pt x="317" y="374"/>
                    </a:cubicBezTo>
                    <a:cubicBezTo>
                      <a:pt x="317" y="404"/>
                      <a:pt x="347" y="428"/>
                      <a:pt x="385" y="428"/>
                    </a:cubicBezTo>
                    <a:cubicBezTo>
                      <a:pt x="443" y="428"/>
                      <a:pt x="443" y="428"/>
                      <a:pt x="443" y="428"/>
                    </a:cubicBezTo>
                    <a:cubicBezTo>
                      <a:pt x="443" y="593"/>
                      <a:pt x="443" y="593"/>
                      <a:pt x="443" y="593"/>
                    </a:cubicBezTo>
                    <a:cubicBezTo>
                      <a:pt x="421" y="593"/>
                      <a:pt x="421" y="593"/>
                      <a:pt x="421" y="593"/>
                    </a:cubicBezTo>
                    <a:cubicBezTo>
                      <a:pt x="397" y="593"/>
                      <a:pt x="378" y="578"/>
                      <a:pt x="378" y="560"/>
                    </a:cubicBezTo>
                    <a:cubicBezTo>
                      <a:pt x="378" y="511"/>
                      <a:pt x="378" y="511"/>
                      <a:pt x="378" y="511"/>
                    </a:cubicBezTo>
                    <a:cubicBezTo>
                      <a:pt x="316" y="511"/>
                      <a:pt x="316" y="511"/>
                      <a:pt x="316" y="511"/>
                    </a:cubicBezTo>
                    <a:cubicBezTo>
                      <a:pt x="316" y="589"/>
                      <a:pt x="316" y="589"/>
                      <a:pt x="316" y="589"/>
                    </a:cubicBezTo>
                    <a:cubicBezTo>
                      <a:pt x="316" y="619"/>
                      <a:pt x="347" y="643"/>
                      <a:pt x="384" y="643"/>
                    </a:cubicBezTo>
                    <a:cubicBezTo>
                      <a:pt x="443" y="643"/>
                      <a:pt x="443" y="643"/>
                      <a:pt x="443" y="643"/>
                    </a:cubicBezTo>
                    <a:cubicBezTo>
                      <a:pt x="443" y="706"/>
                      <a:pt x="443" y="706"/>
                      <a:pt x="443" y="706"/>
                    </a:cubicBezTo>
                    <a:cubicBezTo>
                      <a:pt x="523" y="706"/>
                      <a:pt x="523" y="706"/>
                      <a:pt x="523" y="706"/>
                    </a:cubicBezTo>
                    <a:cubicBezTo>
                      <a:pt x="523" y="643"/>
                      <a:pt x="523" y="643"/>
                      <a:pt x="523" y="643"/>
                    </a:cubicBezTo>
                    <a:cubicBezTo>
                      <a:pt x="581" y="643"/>
                      <a:pt x="581" y="643"/>
                      <a:pt x="581" y="643"/>
                    </a:cubicBezTo>
                    <a:cubicBezTo>
                      <a:pt x="618" y="643"/>
                      <a:pt x="649" y="619"/>
                      <a:pt x="649" y="589"/>
                    </a:cubicBezTo>
                    <a:cubicBezTo>
                      <a:pt x="649" y="433"/>
                      <a:pt x="649" y="433"/>
                      <a:pt x="649" y="433"/>
                    </a:cubicBezTo>
                    <a:cubicBezTo>
                      <a:pt x="649" y="403"/>
                      <a:pt x="618" y="379"/>
                      <a:pt x="581" y="379"/>
                    </a:cubicBezTo>
                    <a:cubicBezTo>
                      <a:pt x="523" y="379"/>
                      <a:pt x="523" y="379"/>
                      <a:pt x="523" y="379"/>
                    </a:cubicBezTo>
                    <a:cubicBezTo>
                      <a:pt x="523" y="213"/>
                      <a:pt x="523" y="213"/>
                      <a:pt x="523" y="213"/>
                    </a:cubicBezTo>
                    <a:cubicBezTo>
                      <a:pt x="545" y="213"/>
                      <a:pt x="545" y="213"/>
                      <a:pt x="545" y="213"/>
                    </a:cubicBezTo>
                    <a:cubicBezTo>
                      <a:pt x="568" y="213"/>
                      <a:pt x="587" y="228"/>
                      <a:pt x="587" y="247"/>
                    </a:cubicBezTo>
                    <a:cubicBezTo>
                      <a:pt x="587" y="296"/>
                      <a:pt x="587" y="296"/>
                      <a:pt x="587" y="296"/>
                    </a:cubicBezTo>
                    <a:lnTo>
                      <a:pt x="650"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8" name="Freeform 326"/>
              <p:cNvSpPr>
                <a:spLocks/>
              </p:cNvSpPr>
              <p:nvPr/>
            </p:nvSpPr>
            <p:spPr bwMode="auto">
              <a:xfrm>
                <a:off x="7151688" y="2073276"/>
                <a:ext cx="128588" cy="77788"/>
              </a:xfrm>
              <a:custGeom>
                <a:avLst/>
                <a:gdLst>
                  <a:gd name="T0" fmla="*/ 34 w 34"/>
                  <a:gd name="T1" fmla="*/ 3 h 21"/>
                  <a:gd name="T2" fmla="*/ 22 w 34"/>
                  <a:gd name="T3" fmla="*/ 21 h 21"/>
                  <a:gd name="T4" fmla="*/ 0 w 34"/>
                  <a:gd name="T5" fmla="*/ 19 h 21"/>
                  <a:gd name="T6" fmla="*/ 10 w 34"/>
                  <a:gd name="T7" fmla="*/ 0 h 21"/>
                  <a:gd name="T8" fmla="*/ 34 w 34"/>
                  <a:gd name="T9" fmla="*/ 3 h 21"/>
                </a:gdLst>
                <a:ahLst/>
                <a:cxnLst>
                  <a:cxn ang="0">
                    <a:pos x="T0" y="T1"/>
                  </a:cxn>
                  <a:cxn ang="0">
                    <a:pos x="T2" y="T3"/>
                  </a:cxn>
                  <a:cxn ang="0">
                    <a:pos x="T4" y="T5"/>
                  </a:cxn>
                  <a:cxn ang="0">
                    <a:pos x="T6" y="T7"/>
                  </a:cxn>
                  <a:cxn ang="0">
                    <a:pos x="T8" y="T9"/>
                  </a:cxn>
                </a:cxnLst>
                <a:rect l="0" t="0" r="r" b="b"/>
                <a:pathLst>
                  <a:path w="34" h="21">
                    <a:moveTo>
                      <a:pt x="34" y="3"/>
                    </a:moveTo>
                    <a:cubicBezTo>
                      <a:pt x="29" y="9"/>
                      <a:pt x="25" y="15"/>
                      <a:pt x="22" y="21"/>
                    </a:cubicBezTo>
                    <a:cubicBezTo>
                      <a:pt x="14" y="20"/>
                      <a:pt x="7" y="19"/>
                      <a:pt x="0" y="19"/>
                    </a:cubicBezTo>
                    <a:cubicBezTo>
                      <a:pt x="3" y="13"/>
                      <a:pt x="6" y="6"/>
                      <a:pt x="10" y="0"/>
                    </a:cubicBezTo>
                    <a:cubicBezTo>
                      <a:pt x="18" y="1"/>
                      <a:pt x="26" y="1"/>
                      <a:pt x="3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9" name="Freeform 327"/>
              <p:cNvSpPr>
                <a:spLocks/>
              </p:cNvSpPr>
              <p:nvPr/>
            </p:nvSpPr>
            <p:spPr bwMode="auto">
              <a:xfrm>
                <a:off x="7043738" y="2073276"/>
                <a:ext cx="107950" cy="74613"/>
              </a:xfrm>
              <a:custGeom>
                <a:avLst/>
                <a:gdLst>
                  <a:gd name="T0" fmla="*/ 29 w 29"/>
                  <a:gd name="T1" fmla="*/ 0 h 20"/>
                  <a:gd name="T2" fmla="*/ 19 w 29"/>
                  <a:gd name="T3" fmla="*/ 19 h 20"/>
                  <a:gd name="T4" fmla="*/ 0 w 29"/>
                  <a:gd name="T5" fmla="*/ 20 h 20"/>
                  <a:gd name="T6" fmla="*/ 7 w 29"/>
                  <a:gd name="T7" fmla="*/ 0 h 20"/>
                  <a:gd name="T8" fmla="*/ 29 w 29"/>
                  <a:gd name="T9" fmla="*/ 0 h 20"/>
                </a:gdLst>
                <a:ahLst/>
                <a:cxnLst>
                  <a:cxn ang="0">
                    <a:pos x="T0" y="T1"/>
                  </a:cxn>
                  <a:cxn ang="0">
                    <a:pos x="T2" y="T3"/>
                  </a:cxn>
                  <a:cxn ang="0">
                    <a:pos x="T4" y="T5"/>
                  </a:cxn>
                  <a:cxn ang="0">
                    <a:pos x="T6" y="T7"/>
                  </a:cxn>
                  <a:cxn ang="0">
                    <a:pos x="T8" y="T9"/>
                  </a:cxn>
                </a:cxnLst>
                <a:rect l="0" t="0" r="r" b="b"/>
                <a:pathLst>
                  <a:path w="29" h="20">
                    <a:moveTo>
                      <a:pt x="29" y="0"/>
                    </a:moveTo>
                    <a:cubicBezTo>
                      <a:pt x="25" y="6"/>
                      <a:pt x="22" y="13"/>
                      <a:pt x="19" y="19"/>
                    </a:cubicBezTo>
                    <a:cubicBezTo>
                      <a:pt x="13" y="19"/>
                      <a:pt x="6" y="20"/>
                      <a:pt x="0" y="20"/>
                    </a:cubicBezTo>
                    <a:cubicBezTo>
                      <a:pt x="2" y="14"/>
                      <a:pt x="5" y="7"/>
                      <a:pt x="7" y="0"/>
                    </a:cubicBezTo>
                    <a:cubicBezTo>
                      <a:pt x="14" y="0"/>
                      <a:pt x="2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0" name="Freeform 328"/>
              <p:cNvSpPr>
                <a:spLocks/>
              </p:cNvSpPr>
              <p:nvPr/>
            </p:nvSpPr>
            <p:spPr bwMode="auto">
              <a:xfrm>
                <a:off x="6934200" y="2076451"/>
                <a:ext cx="98425" cy="87313"/>
              </a:xfrm>
              <a:custGeom>
                <a:avLst/>
                <a:gdLst>
                  <a:gd name="T0" fmla="*/ 26 w 26"/>
                  <a:gd name="T1" fmla="*/ 0 h 23"/>
                  <a:gd name="T2" fmla="*/ 19 w 26"/>
                  <a:gd name="T3" fmla="*/ 20 h 23"/>
                  <a:gd name="T4" fmla="*/ 0 w 26"/>
                  <a:gd name="T5" fmla="*/ 23 h 23"/>
                  <a:gd name="T6" fmla="*/ 6 w 26"/>
                  <a:gd name="T7" fmla="*/ 2 h 23"/>
                  <a:gd name="T8" fmla="*/ 26 w 26"/>
                  <a:gd name="T9" fmla="*/ 0 h 23"/>
                </a:gdLst>
                <a:ahLst/>
                <a:cxnLst>
                  <a:cxn ang="0">
                    <a:pos x="T0" y="T1"/>
                  </a:cxn>
                  <a:cxn ang="0">
                    <a:pos x="T2" y="T3"/>
                  </a:cxn>
                  <a:cxn ang="0">
                    <a:pos x="T4" y="T5"/>
                  </a:cxn>
                  <a:cxn ang="0">
                    <a:pos x="T6" y="T7"/>
                  </a:cxn>
                  <a:cxn ang="0">
                    <a:pos x="T8" y="T9"/>
                  </a:cxn>
                </a:cxnLst>
                <a:rect l="0" t="0" r="r" b="b"/>
                <a:pathLst>
                  <a:path w="26" h="23">
                    <a:moveTo>
                      <a:pt x="26" y="0"/>
                    </a:moveTo>
                    <a:cubicBezTo>
                      <a:pt x="24" y="7"/>
                      <a:pt x="21" y="13"/>
                      <a:pt x="19" y="20"/>
                    </a:cubicBezTo>
                    <a:cubicBezTo>
                      <a:pt x="13" y="21"/>
                      <a:pt x="6" y="22"/>
                      <a:pt x="0" y="23"/>
                    </a:cubicBezTo>
                    <a:cubicBezTo>
                      <a:pt x="1" y="16"/>
                      <a:pt x="3" y="9"/>
                      <a:pt x="6" y="2"/>
                    </a:cubicBezTo>
                    <a:cubicBezTo>
                      <a:pt x="12" y="1"/>
                      <a:pt x="19"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1" name="Freeform 329"/>
              <p:cNvSpPr>
                <a:spLocks/>
              </p:cNvSpPr>
              <p:nvPr/>
            </p:nvSpPr>
            <p:spPr bwMode="auto">
              <a:xfrm>
                <a:off x="6813550" y="2092326"/>
                <a:ext cx="106363" cy="93663"/>
              </a:xfrm>
              <a:custGeom>
                <a:avLst/>
                <a:gdLst>
                  <a:gd name="T0" fmla="*/ 28 w 28"/>
                  <a:gd name="T1" fmla="*/ 0 h 25"/>
                  <a:gd name="T2" fmla="*/ 22 w 28"/>
                  <a:gd name="T3" fmla="*/ 21 h 25"/>
                  <a:gd name="T4" fmla="*/ 0 w 28"/>
                  <a:gd name="T5" fmla="*/ 25 h 25"/>
                  <a:gd name="T6" fmla="*/ 5 w 28"/>
                  <a:gd name="T7" fmla="*/ 4 h 25"/>
                  <a:gd name="T8" fmla="*/ 28 w 28"/>
                  <a:gd name="T9" fmla="*/ 0 h 25"/>
                </a:gdLst>
                <a:ahLst/>
                <a:cxnLst>
                  <a:cxn ang="0">
                    <a:pos x="T0" y="T1"/>
                  </a:cxn>
                  <a:cxn ang="0">
                    <a:pos x="T2" y="T3"/>
                  </a:cxn>
                  <a:cxn ang="0">
                    <a:pos x="T4" y="T5"/>
                  </a:cxn>
                  <a:cxn ang="0">
                    <a:pos x="T6" y="T7"/>
                  </a:cxn>
                  <a:cxn ang="0">
                    <a:pos x="T8" y="T9"/>
                  </a:cxn>
                </a:cxnLst>
                <a:rect l="0" t="0" r="r" b="b"/>
                <a:pathLst>
                  <a:path w="28" h="25">
                    <a:moveTo>
                      <a:pt x="28" y="0"/>
                    </a:moveTo>
                    <a:cubicBezTo>
                      <a:pt x="26" y="7"/>
                      <a:pt x="24" y="14"/>
                      <a:pt x="22" y="21"/>
                    </a:cubicBezTo>
                    <a:cubicBezTo>
                      <a:pt x="15" y="22"/>
                      <a:pt x="7" y="24"/>
                      <a:pt x="0" y="25"/>
                    </a:cubicBezTo>
                    <a:cubicBezTo>
                      <a:pt x="2" y="18"/>
                      <a:pt x="3" y="11"/>
                      <a:pt x="5" y="4"/>
                    </a:cubicBezTo>
                    <a:cubicBezTo>
                      <a:pt x="12" y="3"/>
                      <a:pt x="20" y="1"/>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2" name="Freeform 330"/>
              <p:cNvSpPr>
                <a:spLocks/>
              </p:cNvSpPr>
              <p:nvPr/>
            </p:nvSpPr>
            <p:spPr bwMode="auto">
              <a:xfrm>
                <a:off x="4779963" y="1512888"/>
                <a:ext cx="2124075" cy="623888"/>
              </a:xfrm>
              <a:custGeom>
                <a:avLst/>
                <a:gdLst>
                  <a:gd name="T0" fmla="*/ 565 w 565"/>
                  <a:gd name="T1" fmla="*/ 0 h 166"/>
                  <a:gd name="T2" fmla="*/ 444 w 565"/>
                  <a:gd name="T3" fmla="*/ 163 h 166"/>
                  <a:gd name="T4" fmla="*/ 292 w 565"/>
                  <a:gd name="T5" fmla="*/ 147 h 166"/>
                  <a:gd name="T6" fmla="*/ 137 w 565"/>
                  <a:gd name="T7" fmla="*/ 163 h 166"/>
                  <a:gd name="T8" fmla="*/ 124 w 565"/>
                  <a:gd name="T9" fmla="*/ 166 h 166"/>
                  <a:gd name="T10" fmla="*/ 0 w 565"/>
                  <a:gd name="T11" fmla="*/ 0 h 166"/>
                  <a:gd name="T12" fmla="*/ 565 w 565"/>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565" h="166">
                    <a:moveTo>
                      <a:pt x="565" y="0"/>
                    </a:moveTo>
                    <a:cubicBezTo>
                      <a:pt x="444" y="163"/>
                      <a:pt x="444" y="163"/>
                      <a:pt x="444" y="163"/>
                    </a:cubicBezTo>
                    <a:cubicBezTo>
                      <a:pt x="394" y="152"/>
                      <a:pt x="343" y="147"/>
                      <a:pt x="292" y="147"/>
                    </a:cubicBezTo>
                    <a:cubicBezTo>
                      <a:pt x="240" y="147"/>
                      <a:pt x="188" y="152"/>
                      <a:pt x="137" y="163"/>
                    </a:cubicBezTo>
                    <a:cubicBezTo>
                      <a:pt x="133" y="164"/>
                      <a:pt x="128" y="165"/>
                      <a:pt x="124" y="166"/>
                    </a:cubicBezTo>
                    <a:cubicBezTo>
                      <a:pt x="0" y="0"/>
                      <a:pt x="0" y="0"/>
                      <a:pt x="0" y="0"/>
                    </a:cubicBezTo>
                    <a:lnTo>
                      <a:pt x="5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3" name="Freeform 331"/>
              <p:cNvSpPr>
                <a:spLocks/>
              </p:cNvSpPr>
              <p:nvPr/>
            </p:nvSpPr>
            <p:spPr bwMode="auto">
              <a:xfrm>
                <a:off x="6708775" y="2117726"/>
                <a:ext cx="85725" cy="98425"/>
              </a:xfrm>
              <a:custGeom>
                <a:avLst/>
                <a:gdLst>
                  <a:gd name="T0" fmla="*/ 23 w 23"/>
                  <a:gd name="T1" fmla="*/ 0 h 26"/>
                  <a:gd name="T2" fmla="*/ 19 w 23"/>
                  <a:gd name="T3" fmla="*/ 21 h 26"/>
                  <a:gd name="T4" fmla="*/ 0 w 23"/>
                  <a:gd name="T5" fmla="*/ 26 h 26"/>
                  <a:gd name="T6" fmla="*/ 3 w 23"/>
                  <a:gd name="T7" fmla="*/ 5 h 26"/>
                  <a:gd name="T8" fmla="*/ 23 w 23"/>
                  <a:gd name="T9" fmla="*/ 0 h 26"/>
                </a:gdLst>
                <a:ahLst/>
                <a:cxnLst>
                  <a:cxn ang="0">
                    <a:pos x="T0" y="T1"/>
                  </a:cxn>
                  <a:cxn ang="0">
                    <a:pos x="T2" y="T3"/>
                  </a:cxn>
                  <a:cxn ang="0">
                    <a:pos x="T4" y="T5"/>
                  </a:cxn>
                  <a:cxn ang="0">
                    <a:pos x="T6" y="T7"/>
                  </a:cxn>
                  <a:cxn ang="0">
                    <a:pos x="T8" y="T9"/>
                  </a:cxn>
                </a:cxnLst>
                <a:rect l="0" t="0" r="r" b="b"/>
                <a:pathLst>
                  <a:path w="23" h="26">
                    <a:moveTo>
                      <a:pt x="23" y="0"/>
                    </a:moveTo>
                    <a:cubicBezTo>
                      <a:pt x="21" y="7"/>
                      <a:pt x="20" y="14"/>
                      <a:pt x="19" y="21"/>
                    </a:cubicBezTo>
                    <a:cubicBezTo>
                      <a:pt x="13" y="23"/>
                      <a:pt x="6" y="24"/>
                      <a:pt x="0" y="26"/>
                    </a:cubicBezTo>
                    <a:cubicBezTo>
                      <a:pt x="1" y="19"/>
                      <a:pt x="2" y="12"/>
                      <a:pt x="3" y="5"/>
                    </a:cubicBezTo>
                    <a:cubicBezTo>
                      <a:pt x="9" y="3"/>
                      <a:pt x="16"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4" name="Freeform 332"/>
              <p:cNvSpPr>
                <a:spLocks/>
              </p:cNvSpPr>
              <p:nvPr/>
            </p:nvSpPr>
            <p:spPr bwMode="auto">
              <a:xfrm>
                <a:off x="5994400" y="3792538"/>
                <a:ext cx="241300" cy="620713"/>
              </a:xfrm>
              <a:custGeom>
                <a:avLst/>
                <a:gdLst>
                  <a:gd name="T0" fmla="*/ 64 w 64"/>
                  <a:gd name="T1" fmla="*/ 34 h 165"/>
                  <a:gd name="T2" fmla="*/ 64 w 64"/>
                  <a:gd name="T3" fmla="*/ 132 h 165"/>
                  <a:gd name="T4" fmla="*/ 21 w 64"/>
                  <a:gd name="T5" fmla="*/ 165 h 165"/>
                  <a:gd name="T6" fmla="*/ 0 w 64"/>
                  <a:gd name="T7" fmla="*/ 165 h 165"/>
                  <a:gd name="T8" fmla="*/ 0 w 64"/>
                  <a:gd name="T9" fmla="*/ 0 h 165"/>
                  <a:gd name="T10" fmla="*/ 21 w 64"/>
                  <a:gd name="T11" fmla="*/ 0 h 165"/>
                  <a:gd name="T12" fmla="*/ 64 w 64"/>
                  <a:gd name="T13" fmla="*/ 34 h 165"/>
                </a:gdLst>
                <a:ahLst/>
                <a:cxnLst>
                  <a:cxn ang="0">
                    <a:pos x="T0" y="T1"/>
                  </a:cxn>
                  <a:cxn ang="0">
                    <a:pos x="T2" y="T3"/>
                  </a:cxn>
                  <a:cxn ang="0">
                    <a:pos x="T4" y="T5"/>
                  </a:cxn>
                  <a:cxn ang="0">
                    <a:pos x="T6" y="T7"/>
                  </a:cxn>
                  <a:cxn ang="0">
                    <a:pos x="T8" y="T9"/>
                  </a:cxn>
                  <a:cxn ang="0">
                    <a:pos x="T10" y="T11"/>
                  </a:cxn>
                  <a:cxn ang="0">
                    <a:pos x="T12" y="T13"/>
                  </a:cxn>
                </a:cxnLst>
                <a:rect l="0" t="0" r="r" b="b"/>
                <a:pathLst>
                  <a:path w="64" h="165">
                    <a:moveTo>
                      <a:pt x="64" y="34"/>
                    </a:moveTo>
                    <a:cubicBezTo>
                      <a:pt x="64" y="132"/>
                      <a:pt x="64" y="132"/>
                      <a:pt x="64" y="132"/>
                    </a:cubicBezTo>
                    <a:cubicBezTo>
                      <a:pt x="64" y="150"/>
                      <a:pt x="45" y="165"/>
                      <a:pt x="21" y="165"/>
                    </a:cubicBezTo>
                    <a:cubicBezTo>
                      <a:pt x="0" y="165"/>
                      <a:pt x="0" y="165"/>
                      <a:pt x="0" y="165"/>
                    </a:cubicBezTo>
                    <a:cubicBezTo>
                      <a:pt x="0" y="0"/>
                      <a:pt x="0" y="0"/>
                      <a:pt x="0" y="0"/>
                    </a:cubicBezTo>
                    <a:cubicBezTo>
                      <a:pt x="21" y="0"/>
                      <a:pt x="21" y="0"/>
                      <a:pt x="21" y="0"/>
                    </a:cubicBezTo>
                    <a:cubicBezTo>
                      <a:pt x="45" y="0"/>
                      <a:pt x="64" y="15"/>
                      <a:pt x="6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5" name="Freeform 333"/>
              <p:cNvSpPr>
                <a:spLocks/>
              </p:cNvSpPr>
              <p:nvPr/>
            </p:nvSpPr>
            <p:spPr bwMode="auto">
              <a:xfrm>
                <a:off x="5453063" y="2982913"/>
                <a:ext cx="241300" cy="620713"/>
              </a:xfrm>
              <a:custGeom>
                <a:avLst/>
                <a:gdLst>
                  <a:gd name="T0" fmla="*/ 64 w 64"/>
                  <a:gd name="T1" fmla="*/ 0 h 165"/>
                  <a:gd name="T2" fmla="*/ 64 w 64"/>
                  <a:gd name="T3" fmla="*/ 165 h 165"/>
                  <a:gd name="T4" fmla="*/ 43 w 64"/>
                  <a:gd name="T5" fmla="*/ 165 h 165"/>
                  <a:gd name="T6" fmla="*/ 0 w 64"/>
                  <a:gd name="T7" fmla="*/ 132 h 165"/>
                  <a:gd name="T8" fmla="*/ 0 w 64"/>
                  <a:gd name="T9" fmla="*/ 34 h 165"/>
                  <a:gd name="T10" fmla="*/ 43 w 64"/>
                  <a:gd name="T11" fmla="*/ 0 h 165"/>
                  <a:gd name="T12" fmla="*/ 64 w 64"/>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64" h="165">
                    <a:moveTo>
                      <a:pt x="64" y="0"/>
                    </a:moveTo>
                    <a:cubicBezTo>
                      <a:pt x="64" y="165"/>
                      <a:pt x="64" y="165"/>
                      <a:pt x="64" y="165"/>
                    </a:cubicBezTo>
                    <a:cubicBezTo>
                      <a:pt x="43" y="165"/>
                      <a:pt x="43" y="165"/>
                      <a:pt x="43" y="165"/>
                    </a:cubicBezTo>
                    <a:cubicBezTo>
                      <a:pt x="19" y="165"/>
                      <a:pt x="0" y="150"/>
                      <a:pt x="0" y="132"/>
                    </a:cubicBezTo>
                    <a:cubicBezTo>
                      <a:pt x="0" y="34"/>
                      <a:pt x="0" y="34"/>
                      <a:pt x="0" y="34"/>
                    </a:cubicBezTo>
                    <a:cubicBezTo>
                      <a:pt x="0" y="15"/>
                      <a:pt x="19" y="0"/>
                      <a:pt x="43" y="0"/>
                    </a:cubicBez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6" name="Freeform 334"/>
              <p:cNvSpPr>
                <a:spLocks/>
              </p:cNvSpPr>
              <p:nvPr/>
            </p:nvSpPr>
            <p:spPr bwMode="auto">
              <a:xfrm>
                <a:off x="4991100" y="2125663"/>
                <a:ext cx="104775" cy="82550"/>
              </a:xfrm>
              <a:custGeom>
                <a:avLst/>
                <a:gdLst>
                  <a:gd name="T0" fmla="*/ 28 w 28"/>
                  <a:gd name="T1" fmla="*/ 6 h 22"/>
                  <a:gd name="T2" fmla="*/ 14 w 28"/>
                  <a:gd name="T3" fmla="*/ 22 h 22"/>
                  <a:gd name="T4" fmla="*/ 0 w 28"/>
                  <a:gd name="T5" fmla="*/ 17 h 22"/>
                  <a:gd name="T6" fmla="*/ 12 w 28"/>
                  <a:gd name="T7" fmla="*/ 0 h 22"/>
                  <a:gd name="T8" fmla="*/ 28 w 28"/>
                  <a:gd name="T9" fmla="*/ 6 h 22"/>
                </a:gdLst>
                <a:ahLst/>
                <a:cxnLst>
                  <a:cxn ang="0">
                    <a:pos x="T0" y="T1"/>
                  </a:cxn>
                  <a:cxn ang="0">
                    <a:pos x="T2" y="T3"/>
                  </a:cxn>
                  <a:cxn ang="0">
                    <a:pos x="T4" y="T5"/>
                  </a:cxn>
                  <a:cxn ang="0">
                    <a:pos x="T6" y="T7"/>
                  </a:cxn>
                  <a:cxn ang="0">
                    <a:pos x="T8" y="T9"/>
                  </a:cxn>
                </a:cxnLst>
                <a:rect l="0" t="0" r="r" b="b"/>
                <a:pathLst>
                  <a:path w="28" h="22">
                    <a:moveTo>
                      <a:pt x="28" y="6"/>
                    </a:moveTo>
                    <a:cubicBezTo>
                      <a:pt x="23" y="11"/>
                      <a:pt x="19" y="16"/>
                      <a:pt x="14" y="22"/>
                    </a:cubicBezTo>
                    <a:cubicBezTo>
                      <a:pt x="9" y="20"/>
                      <a:pt x="5" y="18"/>
                      <a:pt x="0" y="17"/>
                    </a:cubicBezTo>
                    <a:cubicBezTo>
                      <a:pt x="4" y="11"/>
                      <a:pt x="8" y="6"/>
                      <a:pt x="12" y="0"/>
                    </a:cubicBezTo>
                    <a:cubicBezTo>
                      <a:pt x="18" y="2"/>
                      <a:pt x="23" y="4"/>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7" name="Freeform 335"/>
              <p:cNvSpPr>
                <a:spLocks/>
              </p:cNvSpPr>
              <p:nvPr/>
            </p:nvSpPr>
            <p:spPr bwMode="auto">
              <a:xfrm>
                <a:off x="4897438" y="2098676"/>
                <a:ext cx="112713" cy="82550"/>
              </a:xfrm>
              <a:custGeom>
                <a:avLst/>
                <a:gdLst>
                  <a:gd name="T0" fmla="*/ 30 w 30"/>
                  <a:gd name="T1" fmla="*/ 5 h 22"/>
                  <a:gd name="T2" fmla="*/ 17 w 30"/>
                  <a:gd name="T3" fmla="*/ 22 h 22"/>
                  <a:gd name="T4" fmla="*/ 0 w 30"/>
                  <a:gd name="T5" fmla="*/ 18 h 22"/>
                  <a:gd name="T6" fmla="*/ 11 w 30"/>
                  <a:gd name="T7" fmla="*/ 0 h 22"/>
                  <a:gd name="T8" fmla="*/ 30 w 30"/>
                  <a:gd name="T9" fmla="*/ 5 h 22"/>
                </a:gdLst>
                <a:ahLst/>
                <a:cxnLst>
                  <a:cxn ang="0">
                    <a:pos x="T0" y="T1"/>
                  </a:cxn>
                  <a:cxn ang="0">
                    <a:pos x="T2" y="T3"/>
                  </a:cxn>
                  <a:cxn ang="0">
                    <a:pos x="T4" y="T5"/>
                  </a:cxn>
                  <a:cxn ang="0">
                    <a:pos x="T6" y="T7"/>
                  </a:cxn>
                  <a:cxn ang="0">
                    <a:pos x="T8" y="T9"/>
                  </a:cxn>
                </a:cxnLst>
                <a:rect l="0" t="0" r="r" b="b"/>
                <a:pathLst>
                  <a:path w="30" h="22">
                    <a:moveTo>
                      <a:pt x="30" y="5"/>
                    </a:moveTo>
                    <a:cubicBezTo>
                      <a:pt x="25" y="10"/>
                      <a:pt x="21" y="16"/>
                      <a:pt x="17" y="22"/>
                    </a:cubicBezTo>
                    <a:cubicBezTo>
                      <a:pt x="12" y="20"/>
                      <a:pt x="6" y="19"/>
                      <a:pt x="0" y="18"/>
                    </a:cubicBezTo>
                    <a:cubicBezTo>
                      <a:pt x="4" y="12"/>
                      <a:pt x="8" y="6"/>
                      <a:pt x="11" y="0"/>
                    </a:cubicBezTo>
                    <a:cubicBezTo>
                      <a:pt x="18" y="1"/>
                      <a:pt x="24" y="3"/>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8" name="Freeform 336"/>
              <p:cNvSpPr>
                <a:spLocks/>
              </p:cNvSpPr>
              <p:nvPr/>
            </p:nvSpPr>
            <p:spPr bwMode="auto">
              <a:xfrm>
                <a:off x="4810125" y="2084388"/>
                <a:ext cx="101600" cy="74613"/>
              </a:xfrm>
              <a:custGeom>
                <a:avLst/>
                <a:gdLst>
                  <a:gd name="T0" fmla="*/ 27 w 27"/>
                  <a:gd name="T1" fmla="*/ 2 h 20"/>
                  <a:gd name="T2" fmla="*/ 16 w 27"/>
                  <a:gd name="T3" fmla="*/ 20 h 20"/>
                  <a:gd name="T4" fmla="*/ 0 w 27"/>
                  <a:gd name="T5" fmla="*/ 18 h 20"/>
                  <a:gd name="T6" fmla="*/ 10 w 27"/>
                  <a:gd name="T7" fmla="*/ 0 h 20"/>
                  <a:gd name="T8" fmla="*/ 27 w 27"/>
                  <a:gd name="T9" fmla="*/ 2 h 20"/>
                </a:gdLst>
                <a:ahLst/>
                <a:cxnLst>
                  <a:cxn ang="0">
                    <a:pos x="T0" y="T1"/>
                  </a:cxn>
                  <a:cxn ang="0">
                    <a:pos x="T2" y="T3"/>
                  </a:cxn>
                  <a:cxn ang="0">
                    <a:pos x="T4" y="T5"/>
                  </a:cxn>
                  <a:cxn ang="0">
                    <a:pos x="T6" y="T7"/>
                  </a:cxn>
                  <a:cxn ang="0">
                    <a:pos x="T8" y="T9"/>
                  </a:cxn>
                </a:cxnLst>
                <a:rect l="0" t="0" r="r" b="b"/>
                <a:pathLst>
                  <a:path w="27" h="20">
                    <a:moveTo>
                      <a:pt x="27" y="2"/>
                    </a:moveTo>
                    <a:cubicBezTo>
                      <a:pt x="23" y="8"/>
                      <a:pt x="19" y="14"/>
                      <a:pt x="16" y="20"/>
                    </a:cubicBezTo>
                    <a:cubicBezTo>
                      <a:pt x="11" y="19"/>
                      <a:pt x="6" y="19"/>
                      <a:pt x="0" y="18"/>
                    </a:cubicBezTo>
                    <a:cubicBezTo>
                      <a:pt x="4" y="12"/>
                      <a:pt x="7" y="6"/>
                      <a:pt x="10" y="0"/>
                    </a:cubicBezTo>
                    <a:cubicBezTo>
                      <a:pt x="16" y="0"/>
                      <a:pt x="21" y="1"/>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9" name="Freeform 337"/>
              <p:cNvSpPr>
                <a:spLocks/>
              </p:cNvSpPr>
              <p:nvPr/>
            </p:nvSpPr>
            <p:spPr bwMode="auto">
              <a:xfrm>
                <a:off x="4724400" y="2073276"/>
                <a:ext cx="93663" cy="74613"/>
              </a:xfrm>
              <a:custGeom>
                <a:avLst/>
                <a:gdLst>
                  <a:gd name="T0" fmla="*/ 25 w 25"/>
                  <a:gd name="T1" fmla="*/ 2 h 20"/>
                  <a:gd name="T2" fmla="*/ 16 w 25"/>
                  <a:gd name="T3" fmla="*/ 20 h 20"/>
                  <a:gd name="T4" fmla="*/ 0 w 25"/>
                  <a:gd name="T5" fmla="*/ 19 h 20"/>
                  <a:gd name="T6" fmla="*/ 9 w 25"/>
                  <a:gd name="T7" fmla="*/ 0 h 20"/>
                  <a:gd name="T8" fmla="*/ 25 w 25"/>
                  <a:gd name="T9" fmla="*/ 2 h 20"/>
                </a:gdLst>
                <a:ahLst/>
                <a:cxnLst>
                  <a:cxn ang="0">
                    <a:pos x="T0" y="T1"/>
                  </a:cxn>
                  <a:cxn ang="0">
                    <a:pos x="T2" y="T3"/>
                  </a:cxn>
                  <a:cxn ang="0">
                    <a:pos x="T4" y="T5"/>
                  </a:cxn>
                  <a:cxn ang="0">
                    <a:pos x="T6" y="T7"/>
                  </a:cxn>
                  <a:cxn ang="0">
                    <a:pos x="T8" y="T9"/>
                  </a:cxn>
                </a:cxnLst>
                <a:rect l="0" t="0" r="r" b="b"/>
                <a:pathLst>
                  <a:path w="25" h="20">
                    <a:moveTo>
                      <a:pt x="25" y="2"/>
                    </a:moveTo>
                    <a:cubicBezTo>
                      <a:pt x="22" y="8"/>
                      <a:pt x="19" y="14"/>
                      <a:pt x="16" y="20"/>
                    </a:cubicBezTo>
                    <a:cubicBezTo>
                      <a:pt x="11" y="20"/>
                      <a:pt x="6" y="20"/>
                      <a:pt x="0" y="19"/>
                    </a:cubicBezTo>
                    <a:cubicBezTo>
                      <a:pt x="3" y="13"/>
                      <a:pt x="6" y="6"/>
                      <a:pt x="9" y="0"/>
                    </a:cubicBezTo>
                    <a:cubicBezTo>
                      <a:pt x="14" y="0"/>
                      <a:pt x="20" y="1"/>
                      <a:pt x="2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0" name="Freeform 338"/>
              <p:cNvSpPr>
                <a:spLocks/>
              </p:cNvSpPr>
              <p:nvPr/>
            </p:nvSpPr>
            <p:spPr bwMode="auto">
              <a:xfrm>
                <a:off x="4633913" y="2073276"/>
                <a:ext cx="93663" cy="74613"/>
              </a:xfrm>
              <a:custGeom>
                <a:avLst/>
                <a:gdLst>
                  <a:gd name="T0" fmla="*/ 25 w 25"/>
                  <a:gd name="T1" fmla="*/ 0 h 20"/>
                  <a:gd name="T2" fmla="*/ 17 w 25"/>
                  <a:gd name="T3" fmla="*/ 19 h 20"/>
                  <a:gd name="T4" fmla="*/ 0 w 25"/>
                  <a:gd name="T5" fmla="*/ 20 h 20"/>
                  <a:gd name="T6" fmla="*/ 6 w 25"/>
                  <a:gd name="T7" fmla="*/ 0 h 20"/>
                  <a:gd name="T8" fmla="*/ 25 w 25"/>
                  <a:gd name="T9" fmla="*/ 0 h 20"/>
                </a:gdLst>
                <a:ahLst/>
                <a:cxnLst>
                  <a:cxn ang="0">
                    <a:pos x="T0" y="T1"/>
                  </a:cxn>
                  <a:cxn ang="0">
                    <a:pos x="T2" y="T3"/>
                  </a:cxn>
                  <a:cxn ang="0">
                    <a:pos x="T4" y="T5"/>
                  </a:cxn>
                  <a:cxn ang="0">
                    <a:pos x="T6" y="T7"/>
                  </a:cxn>
                  <a:cxn ang="0">
                    <a:pos x="T8" y="T9"/>
                  </a:cxn>
                </a:cxnLst>
                <a:rect l="0" t="0" r="r" b="b"/>
                <a:pathLst>
                  <a:path w="25" h="20">
                    <a:moveTo>
                      <a:pt x="25" y="0"/>
                    </a:moveTo>
                    <a:cubicBezTo>
                      <a:pt x="22" y="6"/>
                      <a:pt x="19" y="13"/>
                      <a:pt x="17" y="19"/>
                    </a:cubicBezTo>
                    <a:cubicBezTo>
                      <a:pt x="11" y="19"/>
                      <a:pt x="5" y="19"/>
                      <a:pt x="0" y="20"/>
                    </a:cubicBezTo>
                    <a:cubicBezTo>
                      <a:pt x="1" y="13"/>
                      <a:pt x="3" y="6"/>
                      <a:pt x="6" y="0"/>
                    </a:cubicBezTo>
                    <a:cubicBezTo>
                      <a:pt x="12" y="0"/>
                      <a:pt x="18"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1" name="Freeform 339"/>
              <p:cNvSpPr>
                <a:spLocks/>
              </p:cNvSpPr>
              <p:nvPr/>
            </p:nvSpPr>
            <p:spPr bwMode="auto">
              <a:xfrm>
                <a:off x="4540250" y="2073276"/>
                <a:ext cx="85725" cy="85725"/>
              </a:xfrm>
              <a:custGeom>
                <a:avLst/>
                <a:gdLst>
                  <a:gd name="T0" fmla="*/ 23 w 23"/>
                  <a:gd name="T1" fmla="*/ 0 h 23"/>
                  <a:gd name="T2" fmla="*/ 17 w 23"/>
                  <a:gd name="T3" fmla="*/ 21 h 23"/>
                  <a:gd name="T4" fmla="*/ 0 w 23"/>
                  <a:gd name="T5" fmla="*/ 23 h 23"/>
                  <a:gd name="T6" fmla="*/ 4 w 23"/>
                  <a:gd name="T7" fmla="*/ 3 h 23"/>
                  <a:gd name="T8" fmla="*/ 23 w 23"/>
                  <a:gd name="T9" fmla="*/ 0 h 23"/>
                </a:gdLst>
                <a:ahLst/>
                <a:cxnLst>
                  <a:cxn ang="0">
                    <a:pos x="T0" y="T1"/>
                  </a:cxn>
                  <a:cxn ang="0">
                    <a:pos x="T2" y="T3"/>
                  </a:cxn>
                  <a:cxn ang="0">
                    <a:pos x="T4" y="T5"/>
                  </a:cxn>
                  <a:cxn ang="0">
                    <a:pos x="T6" y="T7"/>
                  </a:cxn>
                  <a:cxn ang="0">
                    <a:pos x="T8" y="T9"/>
                  </a:cxn>
                </a:cxnLst>
                <a:rect l="0" t="0" r="r" b="b"/>
                <a:pathLst>
                  <a:path w="23" h="23">
                    <a:moveTo>
                      <a:pt x="23" y="0"/>
                    </a:moveTo>
                    <a:cubicBezTo>
                      <a:pt x="21" y="7"/>
                      <a:pt x="19" y="14"/>
                      <a:pt x="17" y="21"/>
                    </a:cubicBezTo>
                    <a:cubicBezTo>
                      <a:pt x="11" y="21"/>
                      <a:pt x="6" y="22"/>
                      <a:pt x="0" y="23"/>
                    </a:cubicBezTo>
                    <a:cubicBezTo>
                      <a:pt x="1" y="16"/>
                      <a:pt x="2" y="9"/>
                      <a:pt x="4" y="3"/>
                    </a:cubicBezTo>
                    <a:cubicBezTo>
                      <a:pt x="10" y="2"/>
                      <a:pt x="16"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2" name="Freeform 340"/>
              <p:cNvSpPr>
                <a:spLocks/>
              </p:cNvSpPr>
              <p:nvPr/>
            </p:nvSpPr>
            <p:spPr bwMode="auto">
              <a:xfrm>
                <a:off x="4457700" y="2087563"/>
                <a:ext cx="66675" cy="90488"/>
              </a:xfrm>
              <a:custGeom>
                <a:avLst/>
                <a:gdLst>
                  <a:gd name="T0" fmla="*/ 18 w 18"/>
                  <a:gd name="T1" fmla="*/ 0 h 24"/>
                  <a:gd name="T2" fmla="*/ 15 w 18"/>
                  <a:gd name="T3" fmla="*/ 21 h 24"/>
                  <a:gd name="T4" fmla="*/ 0 w 18"/>
                  <a:gd name="T5" fmla="*/ 24 h 24"/>
                  <a:gd name="T6" fmla="*/ 1 w 18"/>
                  <a:gd name="T7" fmla="*/ 4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cubicBezTo>
                      <a:pt x="17" y="7"/>
                      <a:pt x="16" y="14"/>
                      <a:pt x="15" y="21"/>
                    </a:cubicBezTo>
                    <a:cubicBezTo>
                      <a:pt x="10" y="22"/>
                      <a:pt x="5" y="23"/>
                      <a:pt x="0" y="24"/>
                    </a:cubicBezTo>
                    <a:cubicBezTo>
                      <a:pt x="0" y="18"/>
                      <a:pt x="1" y="11"/>
                      <a:pt x="1" y="4"/>
                    </a:cubicBezTo>
                    <a:cubicBezTo>
                      <a:pt x="7" y="2"/>
                      <a:pt x="12" y="1"/>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3" name="Freeform 341"/>
              <p:cNvSpPr>
                <a:spLocks/>
              </p:cNvSpPr>
              <p:nvPr/>
            </p:nvSpPr>
            <p:spPr bwMode="auto">
              <a:xfrm>
                <a:off x="4359275" y="2109788"/>
                <a:ext cx="76200" cy="106363"/>
              </a:xfrm>
              <a:custGeom>
                <a:avLst/>
                <a:gdLst>
                  <a:gd name="T0" fmla="*/ 20 w 20"/>
                  <a:gd name="T1" fmla="*/ 0 h 28"/>
                  <a:gd name="T2" fmla="*/ 19 w 20"/>
                  <a:gd name="T3" fmla="*/ 21 h 28"/>
                  <a:gd name="T4" fmla="*/ 1 w 20"/>
                  <a:gd name="T5" fmla="*/ 28 h 28"/>
                  <a:gd name="T6" fmla="*/ 0 w 20"/>
                  <a:gd name="T7" fmla="*/ 7 h 28"/>
                  <a:gd name="T8" fmla="*/ 20 w 20"/>
                  <a:gd name="T9" fmla="*/ 0 h 28"/>
                </a:gdLst>
                <a:ahLst/>
                <a:cxnLst>
                  <a:cxn ang="0">
                    <a:pos x="T0" y="T1"/>
                  </a:cxn>
                  <a:cxn ang="0">
                    <a:pos x="T2" y="T3"/>
                  </a:cxn>
                  <a:cxn ang="0">
                    <a:pos x="T4" y="T5"/>
                  </a:cxn>
                  <a:cxn ang="0">
                    <a:pos x="T6" y="T7"/>
                  </a:cxn>
                  <a:cxn ang="0">
                    <a:pos x="T8" y="T9"/>
                  </a:cxn>
                </a:cxnLst>
                <a:rect l="0" t="0" r="r" b="b"/>
                <a:pathLst>
                  <a:path w="20" h="28">
                    <a:moveTo>
                      <a:pt x="20" y="0"/>
                    </a:moveTo>
                    <a:cubicBezTo>
                      <a:pt x="19" y="7"/>
                      <a:pt x="19" y="14"/>
                      <a:pt x="19" y="21"/>
                    </a:cubicBezTo>
                    <a:cubicBezTo>
                      <a:pt x="13" y="23"/>
                      <a:pt x="7" y="25"/>
                      <a:pt x="1" y="28"/>
                    </a:cubicBezTo>
                    <a:cubicBezTo>
                      <a:pt x="1" y="21"/>
                      <a:pt x="1" y="14"/>
                      <a:pt x="0" y="7"/>
                    </a:cubicBezTo>
                    <a:cubicBezTo>
                      <a:pt x="7" y="4"/>
                      <a:pt x="13" y="2"/>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4" name="Freeform 342"/>
              <p:cNvSpPr>
                <a:spLocks/>
              </p:cNvSpPr>
              <p:nvPr/>
            </p:nvSpPr>
            <p:spPr bwMode="auto">
              <a:xfrm>
                <a:off x="4276725" y="2147888"/>
                <a:ext cx="63500" cy="104775"/>
              </a:xfrm>
              <a:custGeom>
                <a:avLst/>
                <a:gdLst>
                  <a:gd name="T0" fmla="*/ 15 w 17"/>
                  <a:gd name="T1" fmla="*/ 0 h 28"/>
                  <a:gd name="T2" fmla="*/ 17 w 17"/>
                  <a:gd name="T3" fmla="*/ 21 h 28"/>
                  <a:gd name="T4" fmla="*/ 3 w 17"/>
                  <a:gd name="T5" fmla="*/ 28 h 28"/>
                  <a:gd name="T6" fmla="*/ 0 w 17"/>
                  <a:gd name="T7" fmla="*/ 8 h 28"/>
                  <a:gd name="T8" fmla="*/ 15 w 17"/>
                  <a:gd name="T9" fmla="*/ 0 h 28"/>
                </a:gdLst>
                <a:ahLst/>
                <a:cxnLst>
                  <a:cxn ang="0">
                    <a:pos x="T0" y="T1"/>
                  </a:cxn>
                  <a:cxn ang="0">
                    <a:pos x="T2" y="T3"/>
                  </a:cxn>
                  <a:cxn ang="0">
                    <a:pos x="T4" y="T5"/>
                  </a:cxn>
                  <a:cxn ang="0">
                    <a:pos x="T6" y="T7"/>
                  </a:cxn>
                  <a:cxn ang="0">
                    <a:pos x="T8" y="T9"/>
                  </a:cxn>
                </a:cxnLst>
                <a:rect l="0" t="0" r="r" b="b"/>
                <a:pathLst>
                  <a:path w="17" h="28">
                    <a:moveTo>
                      <a:pt x="15" y="0"/>
                    </a:moveTo>
                    <a:cubicBezTo>
                      <a:pt x="15" y="7"/>
                      <a:pt x="16" y="14"/>
                      <a:pt x="17" y="21"/>
                    </a:cubicBezTo>
                    <a:cubicBezTo>
                      <a:pt x="12" y="23"/>
                      <a:pt x="8" y="26"/>
                      <a:pt x="3" y="28"/>
                    </a:cubicBezTo>
                    <a:cubicBezTo>
                      <a:pt x="2" y="21"/>
                      <a:pt x="1" y="15"/>
                      <a:pt x="0" y="8"/>
                    </a:cubicBezTo>
                    <a:cubicBezTo>
                      <a:pt x="5" y="5"/>
                      <a:pt x="10" y="2"/>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5" name="Freeform 343"/>
              <p:cNvSpPr>
                <a:spLocks/>
              </p:cNvSpPr>
              <p:nvPr/>
            </p:nvSpPr>
            <p:spPr bwMode="auto">
              <a:xfrm>
                <a:off x="4191000" y="2193926"/>
                <a:ext cx="74613" cy="112713"/>
              </a:xfrm>
              <a:custGeom>
                <a:avLst/>
                <a:gdLst>
                  <a:gd name="T0" fmla="*/ 16 w 20"/>
                  <a:gd name="T1" fmla="*/ 0 h 30"/>
                  <a:gd name="T2" fmla="*/ 20 w 20"/>
                  <a:gd name="T3" fmla="*/ 20 h 30"/>
                  <a:gd name="T4" fmla="*/ 6 w 20"/>
                  <a:gd name="T5" fmla="*/ 30 h 30"/>
                  <a:gd name="T6" fmla="*/ 0 w 20"/>
                  <a:gd name="T7" fmla="*/ 10 h 30"/>
                  <a:gd name="T8" fmla="*/ 16 w 20"/>
                  <a:gd name="T9" fmla="*/ 0 h 30"/>
                </a:gdLst>
                <a:ahLst/>
                <a:cxnLst>
                  <a:cxn ang="0">
                    <a:pos x="T0" y="T1"/>
                  </a:cxn>
                  <a:cxn ang="0">
                    <a:pos x="T2" y="T3"/>
                  </a:cxn>
                  <a:cxn ang="0">
                    <a:pos x="T4" y="T5"/>
                  </a:cxn>
                  <a:cxn ang="0">
                    <a:pos x="T6" y="T7"/>
                  </a:cxn>
                  <a:cxn ang="0">
                    <a:pos x="T8" y="T9"/>
                  </a:cxn>
                </a:cxnLst>
                <a:rect l="0" t="0" r="r" b="b"/>
                <a:pathLst>
                  <a:path w="20" h="30">
                    <a:moveTo>
                      <a:pt x="16" y="0"/>
                    </a:moveTo>
                    <a:cubicBezTo>
                      <a:pt x="17" y="7"/>
                      <a:pt x="18" y="13"/>
                      <a:pt x="20" y="20"/>
                    </a:cubicBezTo>
                    <a:cubicBezTo>
                      <a:pt x="15" y="23"/>
                      <a:pt x="11" y="27"/>
                      <a:pt x="6" y="30"/>
                    </a:cubicBezTo>
                    <a:cubicBezTo>
                      <a:pt x="4" y="24"/>
                      <a:pt x="2" y="17"/>
                      <a:pt x="0" y="10"/>
                    </a:cubicBezTo>
                    <a:cubicBezTo>
                      <a:pt x="5" y="7"/>
                      <a:pt x="10" y="3"/>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6" name="Freeform 344"/>
              <p:cNvSpPr>
                <a:spLocks/>
              </p:cNvSpPr>
              <p:nvPr/>
            </p:nvSpPr>
            <p:spPr bwMode="auto">
              <a:xfrm>
                <a:off x="4119563" y="2249488"/>
                <a:ext cx="71438" cy="112713"/>
              </a:xfrm>
              <a:custGeom>
                <a:avLst/>
                <a:gdLst>
                  <a:gd name="T0" fmla="*/ 13 w 19"/>
                  <a:gd name="T1" fmla="*/ 0 h 30"/>
                  <a:gd name="T2" fmla="*/ 19 w 19"/>
                  <a:gd name="T3" fmla="*/ 20 h 30"/>
                  <a:gd name="T4" fmla="*/ 8 w 19"/>
                  <a:gd name="T5" fmla="*/ 30 h 30"/>
                  <a:gd name="T6" fmla="*/ 0 w 19"/>
                  <a:gd name="T7" fmla="*/ 11 h 30"/>
                  <a:gd name="T8" fmla="*/ 13 w 19"/>
                  <a:gd name="T9" fmla="*/ 0 h 30"/>
                </a:gdLst>
                <a:ahLst/>
                <a:cxnLst>
                  <a:cxn ang="0">
                    <a:pos x="T0" y="T1"/>
                  </a:cxn>
                  <a:cxn ang="0">
                    <a:pos x="T2" y="T3"/>
                  </a:cxn>
                  <a:cxn ang="0">
                    <a:pos x="T4" y="T5"/>
                  </a:cxn>
                  <a:cxn ang="0">
                    <a:pos x="T6" y="T7"/>
                  </a:cxn>
                  <a:cxn ang="0">
                    <a:pos x="T8" y="T9"/>
                  </a:cxn>
                </a:cxnLst>
                <a:rect l="0" t="0" r="r" b="b"/>
                <a:pathLst>
                  <a:path w="19" h="30">
                    <a:moveTo>
                      <a:pt x="13" y="0"/>
                    </a:moveTo>
                    <a:cubicBezTo>
                      <a:pt x="15" y="7"/>
                      <a:pt x="17" y="13"/>
                      <a:pt x="19" y="20"/>
                    </a:cubicBezTo>
                    <a:cubicBezTo>
                      <a:pt x="15" y="23"/>
                      <a:pt x="12" y="27"/>
                      <a:pt x="8" y="30"/>
                    </a:cubicBezTo>
                    <a:cubicBezTo>
                      <a:pt x="5" y="24"/>
                      <a:pt x="2" y="18"/>
                      <a:pt x="0" y="11"/>
                    </a:cubicBezTo>
                    <a:cubicBezTo>
                      <a:pt x="4" y="7"/>
                      <a:pt x="8" y="4"/>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7" name="Freeform 345"/>
              <p:cNvSpPr>
                <a:spLocks/>
              </p:cNvSpPr>
              <p:nvPr/>
            </p:nvSpPr>
            <p:spPr bwMode="auto">
              <a:xfrm>
                <a:off x="4051300" y="2312988"/>
                <a:ext cx="74613" cy="112713"/>
              </a:xfrm>
              <a:custGeom>
                <a:avLst/>
                <a:gdLst>
                  <a:gd name="T0" fmla="*/ 12 w 20"/>
                  <a:gd name="T1" fmla="*/ 0 h 30"/>
                  <a:gd name="T2" fmla="*/ 20 w 20"/>
                  <a:gd name="T3" fmla="*/ 19 h 30"/>
                  <a:gd name="T4" fmla="*/ 9 w 20"/>
                  <a:gd name="T5" fmla="*/ 30 h 30"/>
                  <a:gd name="T6" fmla="*/ 0 w 20"/>
                  <a:gd name="T7" fmla="*/ 11 h 30"/>
                  <a:gd name="T8" fmla="*/ 12 w 20"/>
                  <a:gd name="T9" fmla="*/ 0 h 30"/>
                </a:gdLst>
                <a:ahLst/>
                <a:cxnLst>
                  <a:cxn ang="0">
                    <a:pos x="T0" y="T1"/>
                  </a:cxn>
                  <a:cxn ang="0">
                    <a:pos x="T2" y="T3"/>
                  </a:cxn>
                  <a:cxn ang="0">
                    <a:pos x="T4" y="T5"/>
                  </a:cxn>
                  <a:cxn ang="0">
                    <a:pos x="T6" y="T7"/>
                  </a:cxn>
                  <a:cxn ang="0">
                    <a:pos x="T8" y="T9"/>
                  </a:cxn>
                </a:cxnLst>
                <a:rect l="0" t="0" r="r" b="b"/>
                <a:pathLst>
                  <a:path w="20" h="30">
                    <a:moveTo>
                      <a:pt x="12" y="0"/>
                    </a:moveTo>
                    <a:cubicBezTo>
                      <a:pt x="15" y="6"/>
                      <a:pt x="18" y="12"/>
                      <a:pt x="20" y="19"/>
                    </a:cubicBezTo>
                    <a:cubicBezTo>
                      <a:pt x="17" y="23"/>
                      <a:pt x="13" y="26"/>
                      <a:pt x="9" y="30"/>
                    </a:cubicBezTo>
                    <a:cubicBezTo>
                      <a:pt x="6" y="24"/>
                      <a:pt x="3" y="18"/>
                      <a:pt x="0" y="11"/>
                    </a:cubicBezTo>
                    <a:cubicBezTo>
                      <a:pt x="4" y="7"/>
                      <a:pt x="8" y="4"/>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8" name="Freeform 346"/>
              <p:cNvSpPr>
                <a:spLocks/>
              </p:cNvSpPr>
              <p:nvPr/>
            </p:nvSpPr>
            <p:spPr bwMode="auto">
              <a:xfrm>
                <a:off x="3984625" y="2378076"/>
                <a:ext cx="82550" cy="119063"/>
              </a:xfrm>
              <a:custGeom>
                <a:avLst/>
                <a:gdLst>
                  <a:gd name="T0" fmla="*/ 13 w 22"/>
                  <a:gd name="T1" fmla="*/ 0 h 32"/>
                  <a:gd name="T2" fmla="*/ 22 w 22"/>
                  <a:gd name="T3" fmla="*/ 19 h 32"/>
                  <a:gd name="T4" fmla="*/ 10 w 22"/>
                  <a:gd name="T5" fmla="*/ 32 h 32"/>
                  <a:gd name="T6" fmla="*/ 0 w 22"/>
                  <a:gd name="T7" fmla="*/ 14 h 32"/>
                  <a:gd name="T8" fmla="*/ 13 w 22"/>
                  <a:gd name="T9" fmla="*/ 0 h 32"/>
                </a:gdLst>
                <a:ahLst/>
                <a:cxnLst>
                  <a:cxn ang="0">
                    <a:pos x="T0" y="T1"/>
                  </a:cxn>
                  <a:cxn ang="0">
                    <a:pos x="T2" y="T3"/>
                  </a:cxn>
                  <a:cxn ang="0">
                    <a:pos x="T4" y="T5"/>
                  </a:cxn>
                  <a:cxn ang="0">
                    <a:pos x="T6" y="T7"/>
                  </a:cxn>
                  <a:cxn ang="0">
                    <a:pos x="T8" y="T9"/>
                  </a:cxn>
                </a:cxnLst>
                <a:rect l="0" t="0" r="r" b="b"/>
                <a:pathLst>
                  <a:path w="22" h="32">
                    <a:moveTo>
                      <a:pt x="13" y="0"/>
                    </a:moveTo>
                    <a:cubicBezTo>
                      <a:pt x="16" y="6"/>
                      <a:pt x="19" y="13"/>
                      <a:pt x="22" y="19"/>
                    </a:cubicBezTo>
                    <a:cubicBezTo>
                      <a:pt x="18" y="23"/>
                      <a:pt x="14" y="28"/>
                      <a:pt x="10" y="32"/>
                    </a:cubicBezTo>
                    <a:cubicBezTo>
                      <a:pt x="7" y="26"/>
                      <a:pt x="4" y="20"/>
                      <a:pt x="0" y="14"/>
                    </a:cubicBezTo>
                    <a:cubicBezTo>
                      <a:pt x="4" y="9"/>
                      <a:pt x="9" y="5"/>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9" name="Freeform 347"/>
              <p:cNvSpPr>
                <a:spLocks/>
              </p:cNvSpPr>
              <p:nvPr/>
            </p:nvSpPr>
            <p:spPr bwMode="auto">
              <a:xfrm>
                <a:off x="3919538" y="2452688"/>
                <a:ext cx="82550" cy="120650"/>
              </a:xfrm>
              <a:custGeom>
                <a:avLst/>
                <a:gdLst>
                  <a:gd name="T0" fmla="*/ 12 w 22"/>
                  <a:gd name="T1" fmla="*/ 0 h 32"/>
                  <a:gd name="T2" fmla="*/ 22 w 22"/>
                  <a:gd name="T3" fmla="*/ 18 h 32"/>
                  <a:gd name="T4" fmla="*/ 11 w 22"/>
                  <a:gd name="T5" fmla="*/ 32 h 32"/>
                  <a:gd name="T6" fmla="*/ 0 w 22"/>
                  <a:gd name="T7" fmla="*/ 14 h 32"/>
                  <a:gd name="T8" fmla="*/ 12 w 22"/>
                  <a:gd name="T9" fmla="*/ 0 h 32"/>
                </a:gdLst>
                <a:ahLst/>
                <a:cxnLst>
                  <a:cxn ang="0">
                    <a:pos x="T0" y="T1"/>
                  </a:cxn>
                  <a:cxn ang="0">
                    <a:pos x="T2" y="T3"/>
                  </a:cxn>
                  <a:cxn ang="0">
                    <a:pos x="T4" y="T5"/>
                  </a:cxn>
                  <a:cxn ang="0">
                    <a:pos x="T6" y="T7"/>
                  </a:cxn>
                  <a:cxn ang="0">
                    <a:pos x="T8" y="T9"/>
                  </a:cxn>
                </a:cxnLst>
                <a:rect l="0" t="0" r="r" b="b"/>
                <a:pathLst>
                  <a:path w="22" h="32">
                    <a:moveTo>
                      <a:pt x="12" y="0"/>
                    </a:moveTo>
                    <a:cubicBezTo>
                      <a:pt x="22" y="18"/>
                      <a:pt x="22" y="18"/>
                      <a:pt x="22" y="18"/>
                    </a:cubicBezTo>
                    <a:cubicBezTo>
                      <a:pt x="11" y="32"/>
                      <a:pt x="11" y="32"/>
                      <a:pt x="11" y="32"/>
                    </a:cubicBezTo>
                    <a:cubicBezTo>
                      <a:pt x="0" y="14"/>
                      <a:pt x="0" y="14"/>
                      <a:pt x="0" y="14"/>
                    </a:cubicBezTo>
                    <a:cubicBezTo>
                      <a:pt x="4" y="9"/>
                      <a:pt x="8" y="4"/>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0" name="Freeform 348"/>
              <p:cNvSpPr>
                <a:spLocks/>
              </p:cNvSpPr>
              <p:nvPr/>
            </p:nvSpPr>
            <p:spPr bwMode="auto">
              <a:xfrm>
                <a:off x="3863975" y="2527301"/>
                <a:ext cx="77788" cy="114300"/>
              </a:xfrm>
              <a:custGeom>
                <a:avLst/>
                <a:gdLst>
                  <a:gd name="T0" fmla="*/ 23 w 49"/>
                  <a:gd name="T1" fmla="*/ 0 h 72"/>
                  <a:gd name="T2" fmla="*/ 49 w 49"/>
                  <a:gd name="T3" fmla="*/ 43 h 72"/>
                  <a:gd name="T4" fmla="*/ 26 w 49"/>
                  <a:gd name="T5" fmla="*/ 72 h 72"/>
                  <a:gd name="T6" fmla="*/ 0 w 49"/>
                  <a:gd name="T7" fmla="*/ 31 h 72"/>
                  <a:gd name="T8" fmla="*/ 23 w 49"/>
                  <a:gd name="T9" fmla="*/ 0 h 72"/>
                </a:gdLst>
                <a:ahLst/>
                <a:cxnLst>
                  <a:cxn ang="0">
                    <a:pos x="T0" y="T1"/>
                  </a:cxn>
                  <a:cxn ang="0">
                    <a:pos x="T2" y="T3"/>
                  </a:cxn>
                  <a:cxn ang="0">
                    <a:pos x="T4" y="T5"/>
                  </a:cxn>
                  <a:cxn ang="0">
                    <a:pos x="T6" y="T7"/>
                  </a:cxn>
                  <a:cxn ang="0">
                    <a:pos x="T8" y="T9"/>
                  </a:cxn>
                </a:cxnLst>
                <a:rect l="0" t="0" r="r" b="b"/>
                <a:pathLst>
                  <a:path w="49" h="72">
                    <a:moveTo>
                      <a:pt x="23" y="0"/>
                    </a:moveTo>
                    <a:lnTo>
                      <a:pt x="49" y="43"/>
                    </a:lnTo>
                    <a:lnTo>
                      <a:pt x="26" y="72"/>
                    </a:lnTo>
                    <a:lnTo>
                      <a:pt x="0" y="31"/>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1" name="Freeform 349"/>
              <p:cNvSpPr>
                <a:spLocks/>
              </p:cNvSpPr>
              <p:nvPr/>
            </p:nvSpPr>
            <p:spPr bwMode="auto">
              <a:xfrm>
                <a:off x="3800475" y="2598738"/>
                <a:ext cx="88900" cy="128588"/>
              </a:xfrm>
              <a:custGeom>
                <a:avLst/>
                <a:gdLst>
                  <a:gd name="T0" fmla="*/ 30 w 56"/>
                  <a:gd name="T1" fmla="*/ 0 h 81"/>
                  <a:gd name="T2" fmla="*/ 56 w 56"/>
                  <a:gd name="T3" fmla="*/ 43 h 81"/>
                  <a:gd name="T4" fmla="*/ 26 w 56"/>
                  <a:gd name="T5" fmla="*/ 81 h 81"/>
                  <a:gd name="T6" fmla="*/ 0 w 56"/>
                  <a:gd name="T7" fmla="*/ 38 h 81"/>
                  <a:gd name="T8" fmla="*/ 30 w 56"/>
                  <a:gd name="T9" fmla="*/ 0 h 81"/>
                </a:gdLst>
                <a:ahLst/>
                <a:cxnLst>
                  <a:cxn ang="0">
                    <a:pos x="T0" y="T1"/>
                  </a:cxn>
                  <a:cxn ang="0">
                    <a:pos x="T2" y="T3"/>
                  </a:cxn>
                  <a:cxn ang="0">
                    <a:pos x="T4" y="T5"/>
                  </a:cxn>
                  <a:cxn ang="0">
                    <a:pos x="T6" y="T7"/>
                  </a:cxn>
                  <a:cxn ang="0">
                    <a:pos x="T8" y="T9"/>
                  </a:cxn>
                </a:cxnLst>
                <a:rect l="0" t="0" r="r" b="b"/>
                <a:pathLst>
                  <a:path w="56" h="81">
                    <a:moveTo>
                      <a:pt x="30" y="0"/>
                    </a:moveTo>
                    <a:lnTo>
                      <a:pt x="56" y="43"/>
                    </a:lnTo>
                    <a:lnTo>
                      <a:pt x="26" y="81"/>
                    </a:lnTo>
                    <a:lnTo>
                      <a:pt x="0" y="38"/>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2" name="Freeform 350"/>
              <p:cNvSpPr>
                <a:spLocks/>
              </p:cNvSpPr>
              <p:nvPr/>
            </p:nvSpPr>
            <p:spPr bwMode="auto">
              <a:xfrm>
                <a:off x="3743325" y="2682876"/>
                <a:ext cx="79375" cy="112713"/>
              </a:xfrm>
              <a:custGeom>
                <a:avLst/>
                <a:gdLst>
                  <a:gd name="T0" fmla="*/ 10 w 21"/>
                  <a:gd name="T1" fmla="*/ 0 h 30"/>
                  <a:gd name="T2" fmla="*/ 21 w 21"/>
                  <a:gd name="T3" fmla="*/ 18 h 30"/>
                  <a:gd name="T4" fmla="*/ 10 w 21"/>
                  <a:gd name="T5" fmla="*/ 30 h 30"/>
                  <a:gd name="T6" fmla="*/ 0 w 21"/>
                  <a:gd name="T7" fmla="*/ 12 h 30"/>
                  <a:gd name="T8" fmla="*/ 10 w 21"/>
                  <a:gd name="T9" fmla="*/ 0 h 30"/>
                </a:gdLst>
                <a:ahLst/>
                <a:cxnLst>
                  <a:cxn ang="0">
                    <a:pos x="T0" y="T1"/>
                  </a:cxn>
                  <a:cxn ang="0">
                    <a:pos x="T2" y="T3"/>
                  </a:cxn>
                  <a:cxn ang="0">
                    <a:pos x="T4" y="T5"/>
                  </a:cxn>
                  <a:cxn ang="0">
                    <a:pos x="T6" y="T7"/>
                  </a:cxn>
                  <a:cxn ang="0">
                    <a:pos x="T8" y="T9"/>
                  </a:cxn>
                </a:cxnLst>
                <a:rect l="0" t="0" r="r" b="b"/>
                <a:pathLst>
                  <a:path w="21" h="30">
                    <a:moveTo>
                      <a:pt x="10" y="0"/>
                    </a:moveTo>
                    <a:cubicBezTo>
                      <a:pt x="14" y="6"/>
                      <a:pt x="18" y="12"/>
                      <a:pt x="21" y="18"/>
                    </a:cubicBezTo>
                    <a:cubicBezTo>
                      <a:pt x="18" y="22"/>
                      <a:pt x="14" y="26"/>
                      <a:pt x="10" y="30"/>
                    </a:cubicBezTo>
                    <a:cubicBezTo>
                      <a:pt x="7" y="24"/>
                      <a:pt x="4" y="18"/>
                      <a:pt x="0" y="12"/>
                    </a:cubicBezTo>
                    <a:cubicBezTo>
                      <a:pt x="4" y="8"/>
                      <a:pt x="7" y="4"/>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3" name="Freeform 351"/>
              <p:cNvSpPr>
                <a:spLocks/>
              </p:cNvSpPr>
              <p:nvPr/>
            </p:nvSpPr>
            <p:spPr bwMode="auto">
              <a:xfrm>
                <a:off x="3679825" y="2749551"/>
                <a:ext cx="82550" cy="117475"/>
              </a:xfrm>
              <a:custGeom>
                <a:avLst/>
                <a:gdLst>
                  <a:gd name="T0" fmla="*/ 13 w 22"/>
                  <a:gd name="T1" fmla="*/ 0 h 31"/>
                  <a:gd name="T2" fmla="*/ 22 w 22"/>
                  <a:gd name="T3" fmla="*/ 18 h 31"/>
                  <a:gd name="T4" fmla="*/ 7 w 22"/>
                  <a:gd name="T5" fmla="*/ 31 h 31"/>
                  <a:gd name="T6" fmla="*/ 0 w 22"/>
                  <a:gd name="T7" fmla="*/ 12 h 31"/>
                  <a:gd name="T8" fmla="*/ 13 w 22"/>
                  <a:gd name="T9" fmla="*/ 0 h 31"/>
                </a:gdLst>
                <a:ahLst/>
                <a:cxnLst>
                  <a:cxn ang="0">
                    <a:pos x="T0" y="T1"/>
                  </a:cxn>
                  <a:cxn ang="0">
                    <a:pos x="T2" y="T3"/>
                  </a:cxn>
                  <a:cxn ang="0">
                    <a:pos x="T4" y="T5"/>
                  </a:cxn>
                  <a:cxn ang="0">
                    <a:pos x="T6" y="T7"/>
                  </a:cxn>
                  <a:cxn ang="0">
                    <a:pos x="T8" y="T9"/>
                  </a:cxn>
                </a:cxnLst>
                <a:rect l="0" t="0" r="r" b="b"/>
                <a:pathLst>
                  <a:path w="22" h="31">
                    <a:moveTo>
                      <a:pt x="13" y="0"/>
                    </a:moveTo>
                    <a:cubicBezTo>
                      <a:pt x="16" y="6"/>
                      <a:pt x="19" y="12"/>
                      <a:pt x="22" y="18"/>
                    </a:cubicBezTo>
                    <a:cubicBezTo>
                      <a:pt x="17" y="23"/>
                      <a:pt x="12" y="27"/>
                      <a:pt x="7" y="31"/>
                    </a:cubicBezTo>
                    <a:cubicBezTo>
                      <a:pt x="5" y="25"/>
                      <a:pt x="3" y="18"/>
                      <a:pt x="0" y="12"/>
                    </a:cubicBezTo>
                    <a:cubicBezTo>
                      <a:pt x="5" y="8"/>
                      <a:pt x="9" y="4"/>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4" name="Freeform 352"/>
              <p:cNvSpPr>
                <a:spLocks/>
              </p:cNvSpPr>
              <p:nvPr/>
            </p:nvSpPr>
            <p:spPr bwMode="auto">
              <a:xfrm>
                <a:off x="3616325" y="2809876"/>
                <a:ext cx="63500" cy="106363"/>
              </a:xfrm>
              <a:custGeom>
                <a:avLst/>
                <a:gdLst>
                  <a:gd name="T0" fmla="*/ 12 w 17"/>
                  <a:gd name="T1" fmla="*/ 0 h 28"/>
                  <a:gd name="T2" fmla="*/ 17 w 17"/>
                  <a:gd name="T3" fmla="*/ 20 h 28"/>
                  <a:gd name="T4" fmla="*/ 0 w 17"/>
                  <a:gd name="T5" fmla="*/ 28 h 28"/>
                  <a:gd name="T6" fmla="*/ 0 w 17"/>
                  <a:gd name="T7" fmla="*/ 7 h 28"/>
                  <a:gd name="T8" fmla="*/ 12 w 17"/>
                  <a:gd name="T9" fmla="*/ 0 h 28"/>
                </a:gdLst>
                <a:ahLst/>
                <a:cxnLst>
                  <a:cxn ang="0">
                    <a:pos x="T0" y="T1"/>
                  </a:cxn>
                  <a:cxn ang="0">
                    <a:pos x="T2" y="T3"/>
                  </a:cxn>
                  <a:cxn ang="0">
                    <a:pos x="T4" y="T5"/>
                  </a:cxn>
                  <a:cxn ang="0">
                    <a:pos x="T6" y="T7"/>
                  </a:cxn>
                  <a:cxn ang="0">
                    <a:pos x="T8" y="T9"/>
                  </a:cxn>
                </a:cxnLst>
                <a:rect l="0" t="0" r="r" b="b"/>
                <a:pathLst>
                  <a:path w="17" h="28">
                    <a:moveTo>
                      <a:pt x="12" y="0"/>
                    </a:moveTo>
                    <a:cubicBezTo>
                      <a:pt x="14" y="6"/>
                      <a:pt x="16" y="13"/>
                      <a:pt x="17" y="20"/>
                    </a:cubicBezTo>
                    <a:cubicBezTo>
                      <a:pt x="12" y="23"/>
                      <a:pt x="6" y="26"/>
                      <a:pt x="0" y="28"/>
                    </a:cubicBezTo>
                    <a:cubicBezTo>
                      <a:pt x="1" y="21"/>
                      <a:pt x="1" y="14"/>
                      <a:pt x="0" y="7"/>
                    </a:cubicBezTo>
                    <a:cubicBezTo>
                      <a:pt x="4" y="5"/>
                      <a:pt x="8" y="3"/>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5" name="Freeform 353"/>
              <p:cNvSpPr>
                <a:spLocks/>
              </p:cNvSpPr>
              <p:nvPr/>
            </p:nvSpPr>
            <p:spPr bwMode="auto">
              <a:xfrm>
                <a:off x="3517900" y="2847976"/>
                <a:ext cx="74613" cy="82550"/>
              </a:xfrm>
              <a:custGeom>
                <a:avLst/>
                <a:gdLst>
                  <a:gd name="T0" fmla="*/ 0 w 20"/>
                  <a:gd name="T1" fmla="*/ 22 h 22"/>
                  <a:gd name="T2" fmla="*/ 6 w 20"/>
                  <a:gd name="T3" fmla="*/ 3 h 22"/>
                  <a:gd name="T4" fmla="*/ 20 w 20"/>
                  <a:gd name="T5" fmla="*/ 0 h 22"/>
                  <a:gd name="T6" fmla="*/ 18 w 20"/>
                  <a:gd name="T7" fmla="*/ 21 h 22"/>
                  <a:gd name="T8" fmla="*/ 0 w 20"/>
                  <a:gd name="T9" fmla="*/ 22 h 22"/>
                </a:gdLst>
                <a:ahLst/>
                <a:cxnLst>
                  <a:cxn ang="0">
                    <a:pos x="T0" y="T1"/>
                  </a:cxn>
                  <a:cxn ang="0">
                    <a:pos x="T2" y="T3"/>
                  </a:cxn>
                  <a:cxn ang="0">
                    <a:pos x="T4" y="T5"/>
                  </a:cxn>
                  <a:cxn ang="0">
                    <a:pos x="T6" y="T7"/>
                  </a:cxn>
                  <a:cxn ang="0">
                    <a:pos x="T8" y="T9"/>
                  </a:cxn>
                </a:cxnLst>
                <a:rect l="0" t="0" r="r" b="b"/>
                <a:pathLst>
                  <a:path w="20" h="22">
                    <a:moveTo>
                      <a:pt x="0" y="22"/>
                    </a:moveTo>
                    <a:cubicBezTo>
                      <a:pt x="2" y="16"/>
                      <a:pt x="5" y="9"/>
                      <a:pt x="6" y="3"/>
                    </a:cubicBezTo>
                    <a:cubicBezTo>
                      <a:pt x="11" y="2"/>
                      <a:pt x="15" y="1"/>
                      <a:pt x="20" y="0"/>
                    </a:cubicBezTo>
                    <a:cubicBezTo>
                      <a:pt x="20" y="7"/>
                      <a:pt x="19" y="14"/>
                      <a:pt x="18" y="21"/>
                    </a:cubicBezTo>
                    <a:cubicBezTo>
                      <a:pt x="12" y="22"/>
                      <a:pt x="6" y="22"/>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6" name="Freeform 354"/>
              <p:cNvSpPr>
                <a:spLocks/>
              </p:cNvSpPr>
              <p:nvPr/>
            </p:nvSpPr>
            <p:spPr bwMode="auto">
              <a:xfrm>
                <a:off x="3413125" y="2851151"/>
                <a:ext cx="101600" cy="79375"/>
              </a:xfrm>
              <a:custGeom>
                <a:avLst/>
                <a:gdLst>
                  <a:gd name="T0" fmla="*/ 11 w 27"/>
                  <a:gd name="T1" fmla="*/ 0 h 21"/>
                  <a:gd name="T2" fmla="*/ 27 w 27"/>
                  <a:gd name="T3" fmla="*/ 2 h 21"/>
                  <a:gd name="T4" fmla="*/ 19 w 27"/>
                  <a:gd name="T5" fmla="*/ 21 h 21"/>
                  <a:gd name="T6" fmla="*/ 0 w 27"/>
                  <a:gd name="T7" fmla="*/ 18 h 21"/>
                  <a:gd name="T8" fmla="*/ 11 w 27"/>
                  <a:gd name="T9" fmla="*/ 0 h 21"/>
                </a:gdLst>
                <a:ahLst/>
                <a:cxnLst>
                  <a:cxn ang="0">
                    <a:pos x="T0" y="T1"/>
                  </a:cxn>
                  <a:cxn ang="0">
                    <a:pos x="T2" y="T3"/>
                  </a:cxn>
                  <a:cxn ang="0">
                    <a:pos x="T4" y="T5"/>
                  </a:cxn>
                  <a:cxn ang="0">
                    <a:pos x="T6" y="T7"/>
                  </a:cxn>
                  <a:cxn ang="0">
                    <a:pos x="T8" y="T9"/>
                  </a:cxn>
                </a:cxnLst>
                <a:rect l="0" t="0" r="r" b="b"/>
                <a:pathLst>
                  <a:path w="27" h="21">
                    <a:moveTo>
                      <a:pt x="11" y="0"/>
                    </a:moveTo>
                    <a:cubicBezTo>
                      <a:pt x="17" y="1"/>
                      <a:pt x="22" y="2"/>
                      <a:pt x="27" y="2"/>
                    </a:cubicBezTo>
                    <a:cubicBezTo>
                      <a:pt x="25" y="8"/>
                      <a:pt x="22" y="15"/>
                      <a:pt x="19" y="21"/>
                    </a:cubicBezTo>
                    <a:cubicBezTo>
                      <a:pt x="13" y="21"/>
                      <a:pt x="6" y="19"/>
                      <a:pt x="0" y="18"/>
                    </a:cubicBezTo>
                    <a:cubicBezTo>
                      <a:pt x="4" y="12"/>
                      <a:pt x="8" y="6"/>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7" name="Freeform 355"/>
              <p:cNvSpPr>
                <a:spLocks/>
              </p:cNvSpPr>
              <p:nvPr/>
            </p:nvSpPr>
            <p:spPr bwMode="auto">
              <a:xfrm>
                <a:off x="3314700" y="2828926"/>
                <a:ext cx="112713" cy="82550"/>
              </a:xfrm>
              <a:custGeom>
                <a:avLst/>
                <a:gdLst>
                  <a:gd name="T0" fmla="*/ 30 w 30"/>
                  <a:gd name="T1" fmla="*/ 5 h 22"/>
                  <a:gd name="T2" fmla="*/ 18 w 30"/>
                  <a:gd name="T3" fmla="*/ 22 h 22"/>
                  <a:gd name="T4" fmla="*/ 0 w 30"/>
                  <a:gd name="T5" fmla="*/ 16 h 22"/>
                  <a:gd name="T6" fmla="*/ 13 w 30"/>
                  <a:gd name="T7" fmla="*/ 0 h 22"/>
                  <a:gd name="T8" fmla="*/ 30 w 30"/>
                  <a:gd name="T9" fmla="*/ 5 h 22"/>
                </a:gdLst>
                <a:ahLst/>
                <a:cxnLst>
                  <a:cxn ang="0">
                    <a:pos x="T0" y="T1"/>
                  </a:cxn>
                  <a:cxn ang="0">
                    <a:pos x="T2" y="T3"/>
                  </a:cxn>
                  <a:cxn ang="0">
                    <a:pos x="T4" y="T5"/>
                  </a:cxn>
                  <a:cxn ang="0">
                    <a:pos x="T6" y="T7"/>
                  </a:cxn>
                  <a:cxn ang="0">
                    <a:pos x="T8" y="T9"/>
                  </a:cxn>
                </a:cxnLst>
                <a:rect l="0" t="0" r="r" b="b"/>
                <a:pathLst>
                  <a:path w="30" h="22">
                    <a:moveTo>
                      <a:pt x="30" y="5"/>
                    </a:moveTo>
                    <a:cubicBezTo>
                      <a:pt x="26" y="11"/>
                      <a:pt x="22" y="16"/>
                      <a:pt x="18" y="22"/>
                    </a:cubicBezTo>
                    <a:cubicBezTo>
                      <a:pt x="12" y="20"/>
                      <a:pt x="6" y="18"/>
                      <a:pt x="0" y="16"/>
                    </a:cubicBezTo>
                    <a:cubicBezTo>
                      <a:pt x="5" y="11"/>
                      <a:pt x="9" y="5"/>
                      <a:pt x="13" y="0"/>
                    </a:cubicBezTo>
                    <a:cubicBezTo>
                      <a:pt x="19" y="2"/>
                      <a:pt x="24" y="3"/>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8" name="Freeform 356"/>
              <p:cNvSpPr>
                <a:spLocks/>
              </p:cNvSpPr>
              <p:nvPr/>
            </p:nvSpPr>
            <p:spPr bwMode="auto">
              <a:xfrm>
                <a:off x="3228975" y="2795588"/>
                <a:ext cx="107950" cy="82550"/>
              </a:xfrm>
              <a:custGeom>
                <a:avLst/>
                <a:gdLst>
                  <a:gd name="T0" fmla="*/ 29 w 29"/>
                  <a:gd name="T1" fmla="*/ 6 h 22"/>
                  <a:gd name="T2" fmla="*/ 15 w 29"/>
                  <a:gd name="T3" fmla="*/ 22 h 22"/>
                  <a:gd name="T4" fmla="*/ 0 w 29"/>
                  <a:gd name="T5" fmla="*/ 15 h 22"/>
                  <a:gd name="T6" fmla="*/ 15 w 29"/>
                  <a:gd name="T7" fmla="*/ 0 h 22"/>
                  <a:gd name="T8" fmla="*/ 29 w 29"/>
                  <a:gd name="T9" fmla="*/ 6 h 22"/>
                </a:gdLst>
                <a:ahLst/>
                <a:cxnLst>
                  <a:cxn ang="0">
                    <a:pos x="T0" y="T1"/>
                  </a:cxn>
                  <a:cxn ang="0">
                    <a:pos x="T2" y="T3"/>
                  </a:cxn>
                  <a:cxn ang="0">
                    <a:pos x="T4" y="T5"/>
                  </a:cxn>
                  <a:cxn ang="0">
                    <a:pos x="T6" y="T7"/>
                  </a:cxn>
                  <a:cxn ang="0">
                    <a:pos x="T8" y="T9"/>
                  </a:cxn>
                </a:cxnLst>
                <a:rect l="0" t="0" r="r" b="b"/>
                <a:pathLst>
                  <a:path w="29" h="22">
                    <a:moveTo>
                      <a:pt x="29" y="6"/>
                    </a:moveTo>
                    <a:cubicBezTo>
                      <a:pt x="25" y="12"/>
                      <a:pt x="20" y="17"/>
                      <a:pt x="15" y="22"/>
                    </a:cubicBezTo>
                    <a:cubicBezTo>
                      <a:pt x="10" y="20"/>
                      <a:pt x="5" y="18"/>
                      <a:pt x="0" y="15"/>
                    </a:cubicBezTo>
                    <a:cubicBezTo>
                      <a:pt x="5" y="10"/>
                      <a:pt x="10" y="5"/>
                      <a:pt x="15" y="0"/>
                    </a:cubicBezTo>
                    <a:cubicBezTo>
                      <a:pt x="20" y="3"/>
                      <a:pt x="25" y="5"/>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117" name="组合 126"/>
          <p:cNvGrpSpPr/>
          <p:nvPr/>
        </p:nvGrpSpPr>
        <p:grpSpPr>
          <a:xfrm>
            <a:off x="5725746" y="2843866"/>
            <a:ext cx="788638" cy="788881"/>
            <a:chOff x="7634327" y="3790651"/>
            <a:chExt cx="1051517" cy="1051517"/>
          </a:xfrm>
        </p:grpSpPr>
        <p:sp>
          <p:nvSpPr>
            <p:cNvPr id="10" name="椭圆 9"/>
            <p:cNvSpPr/>
            <p:nvPr/>
          </p:nvSpPr>
          <p:spPr>
            <a:xfrm>
              <a:off x="7634327" y="3790651"/>
              <a:ext cx="1051517" cy="1051517"/>
            </a:xfrm>
            <a:prstGeom prst="ellipse">
              <a:avLst/>
            </a:prstGeom>
            <a:solidFill>
              <a:schemeClr val="accent4"/>
            </a:solidFill>
            <a:ln w="254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20" name="组合 98"/>
            <p:cNvGrpSpPr/>
            <p:nvPr/>
          </p:nvGrpSpPr>
          <p:grpSpPr>
            <a:xfrm>
              <a:off x="7785770" y="3931509"/>
              <a:ext cx="748630" cy="715528"/>
              <a:chOff x="3294063" y="754063"/>
              <a:chExt cx="5600701" cy="5353051"/>
            </a:xfrm>
            <a:solidFill>
              <a:schemeClr val="bg1"/>
            </a:solidFill>
          </p:grpSpPr>
          <p:sp>
            <p:nvSpPr>
              <p:cNvPr id="100"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1"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2"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3"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4"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5"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6"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7"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8"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9"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10"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123" name="组合 112"/>
          <p:cNvGrpSpPr/>
          <p:nvPr/>
        </p:nvGrpSpPr>
        <p:grpSpPr>
          <a:xfrm>
            <a:off x="755576" y="3791803"/>
            <a:ext cx="1530143" cy="1063143"/>
            <a:chOff x="446714" y="5139743"/>
            <a:chExt cx="2296768" cy="1417089"/>
          </a:xfrm>
        </p:grpSpPr>
        <p:sp>
          <p:nvSpPr>
            <p:cNvPr id="111" name="矩形 110"/>
            <p:cNvSpPr/>
            <p:nvPr/>
          </p:nvSpPr>
          <p:spPr>
            <a:xfrm>
              <a:off x="450337" y="5510713"/>
              <a:ext cx="2155101" cy="1046119"/>
            </a:xfrm>
            <a:prstGeom prst="rect">
              <a:avLst/>
            </a:prstGeom>
          </p:spPr>
          <p:txBody>
            <a:bodyPr wrap="square">
              <a:spAutoFit/>
            </a:bodyPr>
            <a:lstStyle/>
            <a:p>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单击添加文本单击添加文本单击添加文本单击添加文本单击添加文本单击添加文本单击添加文本单击添加文本</a:t>
              </a:r>
            </a:p>
          </p:txBody>
        </p:sp>
        <p:sp>
          <p:nvSpPr>
            <p:cNvPr id="112" name="文本框 111"/>
            <p:cNvSpPr txBox="1"/>
            <p:nvPr/>
          </p:nvSpPr>
          <p:spPr>
            <a:xfrm>
              <a:off x="446714" y="5139743"/>
              <a:ext cx="2296768" cy="36921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p>
          </p:txBody>
        </p:sp>
      </p:grpSp>
      <p:grpSp>
        <p:nvGrpSpPr>
          <p:cNvPr id="126" name="组合 113"/>
          <p:cNvGrpSpPr/>
          <p:nvPr/>
        </p:nvGrpSpPr>
        <p:grpSpPr>
          <a:xfrm>
            <a:off x="2273759" y="3696524"/>
            <a:ext cx="1520527" cy="1063132"/>
            <a:chOff x="450337" y="5012755"/>
            <a:chExt cx="2282335" cy="1417078"/>
          </a:xfrm>
        </p:grpSpPr>
        <p:sp>
          <p:nvSpPr>
            <p:cNvPr id="115" name="矩形 114"/>
            <p:cNvSpPr/>
            <p:nvPr/>
          </p:nvSpPr>
          <p:spPr>
            <a:xfrm>
              <a:off x="450337" y="5383712"/>
              <a:ext cx="2155100" cy="1046121"/>
            </a:xfrm>
            <a:prstGeom prst="rect">
              <a:avLst/>
            </a:prstGeom>
          </p:spPr>
          <p:txBody>
            <a:bodyPr wrap="square">
              <a:spAutoFit/>
            </a:bodyPr>
            <a:lstStyle/>
            <a:p>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单击添加文本单击添加文本单击添加文本单击添加文本单击添加文本单击添加文本单击添加文本单击添加文本</a:t>
              </a:r>
            </a:p>
          </p:txBody>
        </p:sp>
        <p:sp>
          <p:nvSpPr>
            <p:cNvPr id="116" name="文本框 115"/>
            <p:cNvSpPr txBox="1"/>
            <p:nvPr/>
          </p:nvSpPr>
          <p:spPr>
            <a:xfrm>
              <a:off x="495351" y="5012755"/>
              <a:ext cx="2237321" cy="36922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p>
          </p:txBody>
        </p:sp>
      </p:grpSp>
      <p:grpSp>
        <p:nvGrpSpPr>
          <p:cNvPr id="127" name="组合 116"/>
          <p:cNvGrpSpPr/>
          <p:nvPr/>
        </p:nvGrpSpPr>
        <p:grpSpPr>
          <a:xfrm>
            <a:off x="3851920" y="3601246"/>
            <a:ext cx="1458349" cy="1063149"/>
            <a:chOff x="447035" y="4885735"/>
            <a:chExt cx="2189005" cy="1417094"/>
          </a:xfrm>
        </p:grpSpPr>
        <p:sp>
          <p:nvSpPr>
            <p:cNvPr id="118" name="矩形 117"/>
            <p:cNvSpPr/>
            <p:nvPr/>
          </p:nvSpPr>
          <p:spPr>
            <a:xfrm>
              <a:off x="450337" y="5256712"/>
              <a:ext cx="2155100" cy="1046117"/>
            </a:xfrm>
            <a:prstGeom prst="rect">
              <a:avLst/>
            </a:prstGeom>
          </p:spPr>
          <p:txBody>
            <a:bodyPr wrap="square">
              <a:spAutoFit/>
            </a:bodyPr>
            <a:lstStyle/>
            <a:p>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单击添加文本单击添加文本单击添加文本单击添加文本单击添加文本单击添加文本单击添加文本单击添加文本</a:t>
              </a:r>
            </a:p>
          </p:txBody>
        </p:sp>
        <p:sp>
          <p:nvSpPr>
            <p:cNvPr id="119" name="文本框 118"/>
            <p:cNvSpPr txBox="1"/>
            <p:nvPr/>
          </p:nvSpPr>
          <p:spPr>
            <a:xfrm>
              <a:off x="447035" y="4885735"/>
              <a:ext cx="2189005" cy="369218"/>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p>
          </p:txBody>
        </p:sp>
      </p:grpSp>
      <p:grpSp>
        <p:nvGrpSpPr>
          <p:cNvPr id="128" name="组合 119"/>
          <p:cNvGrpSpPr/>
          <p:nvPr/>
        </p:nvGrpSpPr>
        <p:grpSpPr>
          <a:xfrm>
            <a:off x="5400092" y="3696523"/>
            <a:ext cx="1435761" cy="1028994"/>
            <a:chOff x="447198" y="5012745"/>
            <a:chExt cx="2155100" cy="1371572"/>
          </a:xfrm>
        </p:grpSpPr>
        <p:sp>
          <p:nvSpPr>
            <p:cNvPr id="121" name="矩形 120"/>
            <p:cNvSpPr/>
            <p:nvPr/>
          </p:nvSpPr>
          <p:spPr>
            <a:xfrm>
              <a:off x="447198" y="5338198"/>
              <a:ext cx="2155100" cy="1046119"/>
            </a:xfrm>
            <a:prstGeom prst="rect">
              <a:avLst/>
            </a:prstGeom>
          </p:spPr>
          <p:txBody>
            <a:bodyPr wrap="square">
              <a:spAutoFit/>
            </a:bodyPr>
            <a:lstStyle/>
            <a:p>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单击添加文本单击添加文本单击添加文本单击添加文本单击添加文本单击添加文本单击添加文本单击添加文本</a:t>
              </a:r>
            </a:p>
          </p:txBody>
        </p:sp>
        <p:sp>
          <p:nvSpPr>
            <p:cNvPr id="122" name="文本框 121"/>
            <p:cNvSpPr txBox="1"/>
            <p:nvPr/>
          </p:nvSpPr>
          <p:spPr>
            <a:xfrm>
              <a:off x="447198" y="5012745"/>
              <a:ext cx="2135126" cy="36921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p>
          </p:txBody>
        </p:sp>
      </p:grpSp>
      <p:grpSp>
        <p:nvGrpSpPr>
          <p:cNvPr id="129" name="组合 122"/>
          <p:cNvGrpSpPr/>
          <p:nvPr/>
        </p:nvGrpSpPr>
        <p:grpSpPr>
          <a:xfrm>
            <a:off x="6948264" y="3791802"/>
            <a:ext cx="1437746" cy="1041735"/>
            <a:chOff x="447357" y="5139743"/>
            <a:chExt cx="2158080" cy="1388554"/>
          </a:xfrm>
        </p:grpSpPr>
        <p:sp>
          <p:nvSpPr>
            <p:cNvPr id="124" name="矩形 123"/>
            <p:cNvSpPr/>
            <p:nvPr/>
          </p:nvSpPr>
          <p:spPr>
            <a:xfrm>
              <a:off x="450337" y="5482178"/>
              <a:ext cx="2155100" cy="1046119"/>
            </a:xfrm>
            <a:prstGeom prst="rect">
              <a:avLst/>
            </a:prstGeom>
          </p:spPr>
          <p:txBody>
            <a:bodyPr wrap="square">
              <a:spAutoFit/>
            </a:bodyPr>
            <a:lstStyle/>
            <a:p>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单击添加文本单击添加文本单击添加文本单击添加文本单击添加文本单击添加文本单击添加文本单击添加文本</a:t>
              </a:r>
            </a:p>
          </p:txBody>
        </p:sp>
        <p:sp>
          <p:nvSpPr>
            <p:cNvPr id="125" name="文本框 124"/>
            <p:cNvSpPr txBox="1"/>
            <p:nvPr/>
          </p:nvSpPr>
          <p:spPr>
            <a:xfrm>
              <a:off x="447357" y="5139743"/>
              <a:ext cx="1999576" cy="36921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p>
          </p:txBody>
        </p:sp>
      </p:grpSp>
      <p:graphicFrame>
        <p:nvGraphicFramePr>
          <p:cNvPr id="130" name="图表 129"/>
          <p:cNvGraphicFramePr/>
          <p:nvPr>
            <p:extLst/>
          </p:nvPr>
        </p:nvGraphicFramePr>
        <p:xfrm>
          <a:off x="607739" y="908572"/>
          <a:ext cx="7928522" cy="1920343"/>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p:cNvSpPr/>
          <p:nvPr/>
        </p:nvSpPr>
        <p:spPr>
          <a:xfrm>
            <a:off x="757990" y="1218183"/>
            <a:ext cx="4599971" cy="346249"/>
          </a:xfrm>
          <a:prstGeom prst="rect">
            <a:avLst/>
          </a:prstGeom>
        </p:spPr>
        <p:txBody>
          <a:bodyPr wrap="square" lIns="68580" tIns="34290" rIns="68580" bIns="34290">
            <a:spAutoFit/>
          </a:bodyPr>
          <a:lstStyle/>
          <a:p>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单击添加文本单击添加文本单击添加文本单击添加文本单击添加文本单击添加文本单击添加文本单击添加文本</a:t>
            </a:r>
          </a:p>
        </p:txBody>
      </p:sp>
    </p:spTree>
    <p:extLst>
      <p:ext uri="{BB962C8B-B14F-4D97-AF65-F5344CB8AC3E}">
        <p14:creationId xmlns:p14="http://schemas.microsoft.com/office/powerpoint/2010/main" val="13947030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4" fill="hold" grpId="0" nodeType="withEffect">
                                  <p:stCondLst>
                                    <p:cond delay="600"/>
                                  </p:stCondLst>
                                  <p:childTnLst>
                                    <p:set>
                                      <p:cBhvr>
                                        <p:cTn id="9" dur="1" fill="hold">
                                          <p:stCondLst>
                                            <p:cond delay="0"/>
                                          </p:stCondLst>
                                        </p:cTn>
                                        <p:tgtEl>
                                          <p:spTgt spid="130">
                                            <p:graphicEl>
                                              <a:chart seriesIdx="-3" categoryIdx="-3" bldStep="gridLegend"/>
                                            </p:graphicEl>
                                          </p:spTgt>
                                        </p:tgtEl>
                                        <p:attrNameLst>
                                          <p:attrName>style.visibility</p:attrName>
                                        </p:attrNameLst>
                                      </p:cBhvr>
                                      <p:to>
                                        <p:strVal val="visible"/>
                                      </p:to>
                                    </p:set>
                                    <p:animEffect transition="in" filter="wipe(down)">
                                      <p:cBhvr>
                                        <p:cTn id="10" dur="400"/>
                                        <p:tgtEl>
                                          <p:spTgt spid="130">
                                            <p:graphicEl>
                                              <a:chart seriesIdx="-3" categoryIdx="-3" bldStep="gridLegend"/>
                                            </p:graphicEl>
                                          </p:spTgt>
                                        </p:tgtEl>
                                      </p:cBhvr>
                                    </p:animEffect>
                                  </p:childTnLst>
                                </p:cTn>
                              </p:par>
                              <p:par>
                                <p:cTn id="11" presetID="22" presetClass="entr" presetSubtype="4" fill="hold" grpId="0" nodeType="withEffect">
                                  <p:stCondLst>
                                    <p:cond delay="900"/>
                                  </p:stCondLst>
                                  <p:childTnLst>
                                    <p:set>
                                      <p:cBhvr>
                                        <p:cTn id="12" dur="1" fill="hold">
                                          <p:stCondLst>
                                            <p:cond delay="0"/>
                                          </p:stCondLst>
                                        </p:cTn>
                                        <p:tgtEl>
                                          <p:spTgt spid="130">
                                            <p:graphicEl>
                                              <a:chart seriesIdx="0" categoryIdx="-4" bldStep="series"/>
                                            </p:graphicEl>
                                          </p:spTgt>
                                        </p:tgtEl>
                                        <p:attrNameLst>
                                          <p:attrName>style.visibility</p:attrName>
                                        </p:attrNameLst>
                                      </p:cBhvr>
                                      <p:to>
                                        <p:strVal val="visible"/>
                                      </p:to>
                                    </p:set>
                                    <p:animEffect transition="in" filter="wipe(down)">
                                      <p:cBhvr>
                                        <p:cTn id="13" dur="500"/>
                                        <p:tgtEl>
                                          <p:spTgt spid="130">
                                            <p:graphicEl>
                                              <a:chart seriesIdx="0" categoryIdx="-4" bldStep="series"/>
                                            </p:graphicEl>
                                          </p:spTgt>
                                        </p:tgtEl>
                                      </p:cBhvr>
                                    </p:animEffect>
                                  </p:childTnLst>
                                </p:cTn>
                              </p:par>
                              <p:par>
                                <p:cTn id="14" presetID="22" presetClass="entr" presetSubtype="4" fill="hold" grpId="0" nodeType="withEffect">
                                  <p:stCondLst>
                                    <p:cond delay="1300"/>
                                  </p:stCondLst>
                                  <p:childTnLst>
                                    <p:set>
                                      <p:cBhvr>
                                        <p:cTn id="15" dur="1" fill="hold">
                                          <p:stCondLst>
                                            <p:cond delay="0"/>
                                          </p:stCondLst>
                                        </p:cTn>
                                        <p:tgtEl>
                                          <p:spTgt spid="130">
                                            <p:graphicEl>
                                              <a:chart seriesIdx="1" categoryIdx="-4" bldStep="series"/>
                                            </p:graphicEl>
                                          </p:spTgt>
                                        </p:tgtEl>
                                        <p:attrNameLst>
                                          <p:attrName>style.visibility</p:attrName>
                                        </p:attrNameLst>
                                      </p:cBhvr>
                                      <p:to>
                                        <p:strVal val="visible"/>
                                      </p:to>
                                    </p:set>
                                    <p:animEffect transition="in" filter="wipe(down)">
                                      <p:cBhvr>
                                        <p:cTn id="16" dur="500"/>
                                        <p:tgtEl>
                                          <p:spTgt spid="130">
                                            <p:graphicEl>
                                              <a:chart seriesIdx="1" categoryIdx="-4" bldStep="series"/>
                                            </p:graphicEl>
                                          </p:spTgt>
                                        </p:tgtEl>
                                      </p:cBhvr>
                                    </p:animEffect>
                                  </p:childTnLst>
                                </p:cTn>
                              </p:par>
                              <p:par>
                                <p:cTn id="17" presetID="22" presetClass="entr" presetSubtype="8" fill="hold" grpId="0" nodeType="withEffect">
                                  <p:stCondLst>
                                    <p:cond delay="1700"/>
                                  </p:stCondLst>
                                  <p:childTnLst>
                                    <p:set>
                                      <p:cBhvr>
                                        <p:cTn id="18" dur="1" fill="hold">
                                          <p:stCondLst>
                                            <p:cond delay="0"/>
                                          </p:stCondLst>
                                        </p:cTn>
                                        <p:tgtEl>
                                          <p:spTgt spid="130">
                                            <p:graphicEl>
                                              <a:chart seriesIdx="2" categoryIdx="-4" bldStep="series"/>
                                            </p:graphicEl>
                                          </p:spTgt>
                                        </p:tgtEl>
                                        <p:attrNameLst>
                                          <p:attrName>style.visibility</p:attrName>
                                        </p:attrNameLst>
                                      </p:cBhvr>
                                      <p:to>
                                        <p:strVal val="visible"/>
                                      </p:to>
                                    </p:set>
                                    <p:animEffect transition="in" filter="wipe(left)">
                                      <p:cBhvr>
                                        <p:cTn id="19" dur="500"/>
                                        <p:tgtEl>
                                          <p:spTgt spid="130">
                                            <p:graphicEl>
                                              <a:chart seriesIdx="2" categoryIdx="-4" bldStep="series"/>
                                            </p:graphicEl>
                                          </p:spTgt>
                                        </p:tgtEl>
                                      </p:cBhvr>
                                    </p:animEffect>
                                  </p:childTnLst>
                                </p:cTn>
                              </p:par>
                              <p:par>
                                <p:cTn id="20" presetID="31" presetClass="entr" presetSubtype="0" fill="hold" nodeType="withEffect">
                                  <p:stCondLst>
                                    <p:cond delay="21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style.rotation</p:attrName>
                                        </p:attrNameLst>
                                      </p:cBhvr>
                                      <p:tavLst>
                                        <p:tav tm="0">
                                          <p:val>
                                            <p:fltVal val="90"/>
                                          </p:val>
                                        </p:tav>
                                        <p:tav tm="100000">
                                          <p:val>
                                            <p:fltVal val="0"/>
                                          </p:val>
                                        </p:tav>
                                      </p:tavLst>
                                    </p:anim>
                                    <p:animEffect transition="in" filter="fade">
                                      <p:cBhvr>
                                        <p:cTn id="25" dur="500"/>
                                        <p:tgtEl>
                                          <p:spTgt spid="12"/>
                                        </p:tgtEl>
                                      </p:cBhvr>
                                    </p:animEffect>
                                  </p:childTnLst>
                                </p:cTn>
                              </p:par>
                              <p:par>
                                <p:cTn id="26" presetID="12" presetClass="entr" presetSubtype="1" fill="hold" nodeType="withEffect">
                                  <p:stCondLst>
                                    <p:cond delay="2300"/>
                                  </p:stCondLst>
                                  <p:childTnLst>
                                    <p:set>
                                      <p:cBhvr>
                                        <p:cTn id="27" dur="1" fill="hold">
                                          <p:stCondLst>
                                            <p:cond delay="0"/>
                                          </p:stCondLst>
                                        </p:cTn>
                                        <p:tgtEl>
                                          <p:spTgt spid="123"/>
                                        </p:tgtEl>
                                        <p:attrNameLst>
                                          <p:attrName>style.visibility</p:attrName>
                                        </p:attrNameLst>
                                      </p:cBhvr>
                                      <p:to>
                                        <p:strVal val="visible"/>
                                      </p:to>
                                    </p:set>
                                    <p:anim calcmode="lin" valueType="num">
                                      <p:cBhvr additive="base">
                                        <p:cTn id="28" dur="500"/>
                                        <p:tgtEl>
                                          <p:spTgt spid="123"/>
                                        </p:tgtEl>
                                        <p:attrNameLst>
                                          <p:attrName>ppt_y</p:attrName>
                                        </p:attrNameLst>
                                      </p:cBhvr>
                                      <p:tavLst>
                                        <p:tav tm="0">
                                          <p:val>
                                            <p:strVal val="#ppt_y-#ppt_h*1.125000"/>
                                          </p:val>
                                        </p:tav>
                                        <p:tav tm="100000">
                                          <p:val>
                                            <p:strVal val="#ppt_y"/>
                                          </p:val>
                                        </p:tav>
                                      </p:tavLst>
                                    </p:anim>
                                    <p:animEffect transition="in" filter="wipe(down)">
                                      <p:cBhvr>
                                        <p:cTn id="29" dur="500"/>
                                        <p:tgtEl>
                                          <p:spTgt spid="123"/>
                                        </p:tgtEl>
                                      </p:cBhvr>
                                    </p:animEffect>
                                  </p:childTnLst>
                                </p:cTn>
                              </p:par>
                              <p:par>
                                <p:cTn id="30" presetID="31" presetClass="entr" presetSubtype="0" fill="hold" nodeType="withEffect">
                                  <p:stCondLst>
                                    <p:cond delay="2600"/>
                                  </p:stCondLst>
                                  <p:childTnLst>
                                    <p:set>
                                      <p:cBhvr>
                                        <p:cTn id="31" dur="1" fill="hold">
                                          <p:stCondLst>
                                            <p:cond delay="0"/>
                                          </p:stCondLst>
                                        </p:cTn>
                                        <p:tgtEl>
                                          <p:spTgt spid="113"/>
                                        </p:tgtEl>
                                        <p:attrNameLst>
                                          <p:attrName>style.visibility</p:attrName>
                                        </p:attrNameLst>
                                      </p:cBhvr>
                                      <p:to>
                                        <p:strVal val="visible"/>
                                      </p:to>
                                    </p:set>
                                    <p:anim calcmode="lin" valueType="num">
                                      <p:cBhvr>
                                        <p:cTn id="32" dur="500" fill="hold"/>
                                        <p:tgtEl>
                                          <p:spTgt spid="113"/>
                                        </p:tgtEl>
                                        <p:attrNameLst>
                                          <p:attrName>ppt_w</p:attrName>
                                        </p:attrNameLst>
                                      </p:cBhvr>
                                      <p:tavLst>
                                        <p:tav tm="0">
                                          <p:val>
                                            <p:fltVal val="0"/>
                                          </p:val>
                                        </p:tav>
                                        <p:tav tm="100000">
                                          <p:val>
                                            <p:strVal val="#ppt_w"/>
                                          </p:val>
                                        </p:tav>
                                      </p:tavLst>
                                    </p:anim>
                                    <p:anim calcmode="lin" valueType="num">
                                      <p:cBhvr>
                                        <p:cTn id="33" dur="500" fill="hold"/>
                                        <p:tgtEl>
                                          <p:spTgt spid="113"/>
                                        </p:tgtEl>
                                        <p:attrNameLst>
                                          <p:attrName>ppt_h</p:attrName>
                                        </p:attrNameLst>
                                      </p:cBhvr>
                                      <p:tavLst>
                                        <p:tav tm="0">
                                          <p:val>
                                            <p:fltVal val="0"/>
                                          </p:val>
                                        </p:tav>
                                        <p:tav tm="100000">
                                          <p:val>
                                            <p:strVal val="#ppt_h"/>
                                          </p:val>
                                        </p:tav>
                                      </p:tavLst>
                                    </p:anim>
                                    <p:anim calcmode="lin" valueType="num">
                                      <p:cBhvr>
                                        <p:cTn id="34" dur="500" fill="hold"/>
                                        <p:tgtEl>
                                          <p:spTgt spid="113"/>
                                        </p:tgtEl>
                                        <p:attrNameLst>
                                          <p:attrName>style.rotation</p:attrName>
                                        </p:attrNameLst>
                                      </p:cBhvr>
                                      <p:tavLst>
                                        <p:tav tm="0">
                                          <p:val>
                                            <p:fltVal val="90"/>
                                          </p:val>
                                        </p:tav>
                                        <p:tav tm="100000">
                                          <p:val>
                                            <p:fltVal val="0"/>
                                          </p:val>
                                        </p:tav>
                                      </p:tavLst>
                                    </p:anim>
                                    <p:animEffect transition="in" filter="fade">
                                      <p:cBhvr>
                                        <p:cTn id="35" dur="500"/>
                                        <p:tgtEl>
                                          <p:spTgt spid="113"/>
                                        </p:tgtEl>
                                      </p:cBhvr>
                                    </p:animEffect>
                                  </p:childTnLst>
                                </p:cTn>
                              </p:par>
                              <p:par>
                                <p:cTn id="36" presetID="12" presetClass="entr" presetSubtype="1" fill="hold" nodeType="withEffect">
                                  <p:stCondLst>
                                    <p:cond delay="2800"/>
                                  </p:stCondLst>
                                  <p:childTnLst>
                                    <p:set>
                                      <p:cBhvr>
                                        <p:cTn id="37" dur="1" fill="hold">
                                          <p:stCondLst>
                                            <p:cond delay="0"/>
                                          </p:stCondLst>
                                        </p:cTn>
                                        <p:tgtEl>
                                          <p:spTgt spid="126"/>
                                        </p:tgtEl>
                                        <p:attrNameLst>
                                          <p:attrName>style.visibility</p:attrName>
                                        </p:attrNameLst>
                                      </p:cBhvr>
                                      <p:to>
                                        <p:strVal val="visible"/>
                                      </p:to>
                                    </p:set>
                                    <p:anim calcmode="lin" valueType="num">
                                      <p:cBhvr additive="base">
                                        <p:cTn id="38" dur="500"/>
                                        <p:tgtEl>
                                          <p:spTgt spid="126"/>
                                        </p:tgtEl>
                                        <p:attrNameLst>
                                          <p:attrName>ppt_y</p:attrName>
                                        </p:attrNameLst>
                                      </p:cBhvr>
                                      <p:tavLst>
                                        <p:tav tm="0">
                                          <p:val>
                                            <p:strVal val="#ppt_y-#ppt_h*1.125000"/>
                                          </p:val>
                                        </p:tav>
                                        <p:tav tm="100000">
                                          <p:val>
                                            <p:strVal val="#ppt_y"/>
                                          </p:val>
                                        </p:tav>
                                      </p:tavLst>
                                    </p:anim>
                                    <p:animEffect transition="in" filter="wipe(down)">
                                      <p:cBhvr>
                                        <p:cTn id="39" dur="500"/>
                                        <p:tgtEl>
                                          <p:spTgt spid="126"/>
                                        </p:tgtEl>
                                      </p:cBhvr>
                                    </p:animEffect>
                                  </p:childTnLst>
                                </p:cTn>
                              </p:par>
                              <p:par>
                                <p:cTn id="40" presetID="31" presetClass="entr" presetSubtype="0" fill="hold" nodeType="withEffect">
                                  <p:stCondLst>
                                    <p:cond delay="310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 calcmode="lin" valueType="num">
                                      <p:cBhvr>
                                        <p:cTn id="44" dur="500" fill="hold"/>
                                        <p:tgtEl>
                                          <p:spTgt spid="48"/>
                                        </p:tgtEl>
                                        <p:attrNameLst>
                                          <p:attrName>style.rotation</p:attrName>
                                        </p:attrNameLst>
                                      </p:cBhvr>
                                      <p:tavLst>
                                        <p:tav tm="0">
                                          <p:val>
                                            <p:fltVal val="90"/>
                                          </p:val>
                                        </p:tav>
                                        <p:tav tm="100000">
                                          <p:val>
                                            <p:fltVal val="0"/>
                                          </p:val>
                                        </p:tav>
                                      </p:tavLst>
                                    </p:anim>
                                    <p:animEffect transition="in" filter="fade">
                                      <p:cBhvr>
                                        <p:cTn id="45" dur="500"/>
                                        <p:tgtEl>
                                          <p:spTgt spid="48"/>
                                        </p:tgtEl>
                                      </p:cBhvr>
                                    </p:animEffect>
                                  </p:childTnLst>
                                </p:cTn>
                              </p:par>
                              <p:par>
                                <p:cTn id="46" presetID="12" presetClass="entr" presetSubtype="1" fill="hold" nodeType="withEffect">
                                  <p:stCondLst>
                                    <p:cond delay="3300"/>
                                  </p:stCondLst>
                                  <p:childTnLst>
                                    <p:set>
                                      <p:cBhvr>
                                        <p:cTn id="47" dur="1" fill="hold">
                                          <p:stCondLst>
                                            <p:cond delay="0"/>
                                          </p:stCondLst>
                                        </p:cTn>
                                        <p:tgtEl>
                                          <p:spTgt spid="127"/>
                                        </p:tgtEl>
                                        <p:attrNameLst>
                                          <p:attrName>style.visibility</p:attrName>
                                        </p:attrNameLst>
                                      </p:cBhvr>
                                      <p:to>
                                        <p:strVal val="visible"/>
                                      </p:to>
                                    </p:set>
                                    <p:anim calcmode="lin" valueType="num">
                                      <p:cBhvr additive="base">
                                        <p:cTn id="48" dur="500"/>
                                        <p:tgtEl>
                                          <p:spTgt spid="127"/>
                                        </p:tgtEl>
                                        <p:attrNameLst>
                                          <p:attrName>ppt_y</p:attrName>
                                        </p:attrNameLst>
                                      </p:cBhvr>
                                      <p:tavLst>
                                        <p:tav tm="0">
                                          <p:val>
                                            <p:strVal val="#ppt_y-#ppt_h*1.125000"/>
                                          </p:val>
                                        </p:tav>
                                        <p:tav tm="100000">
                                          <p:val>
                                            <p:strVal val="#ppt_y"/>
                                          </p:val>
                                        </p:tav>
                                      </p:tavLst>
                                    </p:anim>
                                    <p:animEffect transition="in" filter="wipe(down)">
                                      <p:cBhvr>
                                        <p:cTn id="49" dur="500"/>
                                        <p:tgtEl>
                                          <p:spTgt spid="127"/>
                                        </p:tgtEl>
                                      </p:cBhvr>
                                    </p:animEffect>
                                  </p:childTnLst>
                                </p:cTn>
                              </p:par>
                              <p:par>
                                <p:cTn id="50" presetID="31" presetClass="entr" presetSubtype="0" fill="hold" nodeType="withEffect">
                                  <p:stCondLst>
                                    <p:cond delay="3600"/>
                                  </p:stCondLst>
                                  <p:childTnLst>
                                    <p:set>
                                      <p:cBhvr>
                                        <p:cTn id="51" dur="1" fill="hold">
                                          <p:stCondLst>
                                            <p:cond delay="0"/>
                                          </p:stCondLst>
                                        </p:cTn>
                                        <p:tgtEl>
                                          <p:spTgt spid="117"/>
                                        </p:tgtEl>
                                        <p:attrNameLst>
                                          <p:attrName>style.visibility</p:attrName>
                                        </p:attrNameLst>
                                      </p:cBhvr>
                                      <p:to>
                                        <p:strVal val="visible"/>
                                      </p:to>
                                    </p:set>
                                    <p:anim calcmode="lin" valueType="num">
                                      <p:cBhvr>
                                        <p:cTn id="52" dur="500" fill="hold"/>
                                        <p:tgtEl>
                                          <p:spTgt spid="117"/>
                                        </p:tgtEl>
                                        <p:attrNameLst>
                                          <p:attrName>ppt_w</p:attrName>
                                        </p:attrNameLst>
                                      </p:cBhvr>
                                      <p:tavLst>
                                        <p:tav tm="0">
                                          <p:val>
                                            <p:fltVal val="0"/>
                                          </p:val>
                                        </p:tav>
                                        <p:tav tm="100000">
                                          <p:val>
                                            <p:strVal val="#ppt_w"/>
                                          </p:val>
                                        </p:tav>
                                      </p:tavLst>
                                    </p:anim>
                                    <p:anim calcmode="lin" valueType="num">
                                      <p:cBhvr>
                                        <p:cTn id="53" dur="500" fill="hold"/>
                                        <p:tgtEl>
                                          <p:spTgt spid="117"/>
                                        </p:tgtEl>
                                        <p:attrNameLst>
                                          <p:attrName>ppt_h</p:attrName>
                                        </p:attrNameLst>
                                      </p:cBhvr>
                                      <p:tavLst>
                                        <p:tav tm="0">
                                          <p:val>
                                            <p:fltVal val="0"/>
                                          </p:val>
                                        </p:tav>
                                        <p:tav tm="100000">
                                          <p:val>
                                            <p:strVal val="#ppt_h"/>
                                          </p:val>
                                        </p:tav>
                                      </p:tavLst>
                                    </p:anim>
                                    <p:anim calcmode="lin" valueType="num">
                                      <p:cBhvr>
                                        <p:cTn id="54" dur="500" fill="hold"/>
                                        <p:tgtEl>
                                          <p:spTgt spid="117"/>
                                        </p:tgtEl>
                                        <p:attrNameLst>
                                          <p:attrName>style.rotation</p:attrName>
                                        </p:attrNameLst>
                                      </p:cBhvr>
                                      <p:tavLst>
                                        <p:tav tm="0">
                                          <p:val>
                                            <p:fltVal val="90"/>
                                          </p:val>
                                        </p:tav>
                                        <p:tav tm="100000">
                                          <p:val>
                                            <p:fltVal val="0"/>
                                          </p:val>
                                        </p:tav>
                                      </p:tavLst>
                                    </p:anim>
                                    <p:animEffect transition="in" filter="fade">
                                      <p:cBhvr>
                                        <p:cTn id="55" dur="500"/>
                                        <p:tgtEl>
                                          <p:spTgt spid="117"/>
                                        </p:tgtEl>
                                      </p:cBhvr>
                                    </p:animEffect>
                                  </p:childTnLst>
                                </p:cTn>
                              </p:par>
                              <p:par>
                                <p:cTn id="56" presetID="12" presetClass="entr" presetSubtype="1" fill="hold" nodeType="withEffect">
                                  <p:stCondLst>
                                    <p:cond delay="3800"/>
                                  </p:stCondLst>
                                  <p:childTnLst>
                                    <p:set>
                                      <p:cBhvr>
                                        <p:cTn id="57" dur="1" fill="hold">
                                          <p:stCondLst>
                                            <p:cond delay="0"/>
                                          </p:stCondLst>
                                        </p:cTn>
                                        <p:tgtEl>
                                          <p:spTgt spid="128"/>
                                        </p:tgtEl>
                                        <p:attrNameLst>
                                          <p:attrName>style.visibility</p:attrName>
                                        </p:attrNameLst>
                                      </p:cBhvr>
                                      <p:to>
                                        <p:strVal val="visible"/>
                                      </p:to>
                                    </p:set>
                                    <p:anim calcmode="lin" valueType="num">
                                      <p:cBhvr additive="base">
                                        <p:cTn id="58" dur="500"/>
                                        <p:tgtEl>
                                          <p:spTgt spid="128"/>
                                        </p:tgtEl>
                                        <p:attrNameLst>
                                          <p:attrName>ppt_y</p:attrName>
                                        </p:attrNameLst>
                                      </p:cBhvr>
                                      <p:tavLst>
                                        <p:tav tm="0">
                                          <p:val>
                                            <p:strVal val="#ppt_y-#ppt_h*1.125000"/>
                                          </p:val>
                                        </p:tav>
                                        <p:tav tm="100000">
                                          <p:val>
                                            <p:strVal val="#ppt_y"/>
                                          </p:val>
                                        </p:tav>
                                      </p:tavLst>
                                    </p:anim>
                                    <p:animEffect transition="in" filter="wipe(down)">
                                      <p:cBhvr>
                                        <p:cTn id="59" dur="500"/>
                                        <p:tgtEl>
                                          <p:spTgt spid="128"/>
                                        </p:tgtEl>
                                      </p:cBhvr>
                                    </p:animEffect>
                                  </p:childTnLst>
                                </p:cTn>
                              </p:par>
                              <p:par>
                                <p:cTn id="60" presetID="31" presetClass="entr" presetSubtype="0" fill="hold" nodeType="withEffect">
                                  <p:stCondLst>
                                    <p:cond delay="410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 calcmode="lin" valueType="num">
                                      <p:cBhvr>
                                        <p:cTn id="64" dur="500" fill="hold"/>
                                        <p:tgtEl>
                                          <p:spTgt spid="28"/>
                                        </p:tgtEl>
                                        <p:attrNameLst>
                                          <p:attrName>style.rotation</p:attrName>
                                        </p:attrNameLst>
                                      </p:cBhvr>
                                      <p:tavLst>
                                        <p:tav tm="0">
                                          <p:val>
                                            <p:fltVal val="90"/>
                                          </p:val>
                                        </p:tav>
                                        <p:tav tm="100000">
                                          <p:val>
                                            <p:fltVal val="0"/>
                                          </p:val>
                                        </p:tav>
                                      </p:tavLst>
                                    </p:anim>
                                    <p:animEffect transition="in" filter="fade">
                                      <p:cBhvr>
                                        <p:cTn id="65" dur="500"/>
                                        <p:tgtEl>
                                          <p:spTgt spid="28"/>
                                        </p:tgtEl>
                                      </p:cBhvr>
                                    </p:animEffect>
                                  </p:childTnLst>
                                </p:cTn>
                              </p:par>
                              <p:par>
                                <p:cTn id="66" presetID="12" presetClass="entr" presetSubtype="1" fill="hold" nodeType="withEffect">
                                  <p:stCondLst>
                                    <p:cond delay="4300"/>
                                  </p:stCondLst>
                                  <p:childTnLst>
                                    <p:set>
                                      <p:cBhvr>
                                        <p:cTn id="67" dur="1" fill="hold">
                                          <p:stCondLst>
                                            <p:cond delay="0"/>
                                          </p:stCondLst>
                                        </p:cTn>
                                        <p:tgtEl>
                                          <p:spTgt spid="129"/>
                                        </p:tgtEl>
                                        <p:attrNameLst>
                                          <p:attrName>style.visibility</p:attrName>
                                        </p:attrNameLst>
                                      </p:cBhvr>
                                      <p:to>
                                        <p:strVal val="visible"/>
                                      </p:to>
                                    </p:set>
                                    <p:anim calcmode="lin" valueType="num">
                                      <p:cBhvr additive="base">
                                        <p:cTn id="68" dur="500"/>
                                        <p:tgtEl>
                                          <p:spTgt spid="129"/>
                                        </p:tgtEl>
                                        <p:attrNameLst>
                                          <p:attrName>ppt_y</p:attrName>
                                        </p:attrNameLst>
                                      </p:cBhvr>
                                      <p:tavLst>
                                        <p:tav tm="0">
                                          <p:val>
                                            <p:strVal val="#ppt_y-#ppt_h*1.125000"/>
                                          </p:val>
                                        </p:tav>
                                        <p:tav tm="100000">
                                          <p:val>
                                            <p:strVal val="#ppt_y"/>
                                          </p:val>
                                        </p:tav>
                                      </p:tavLst>
                                    </p:anim>
                                    <p:animEffect transition="in" filter="wipe(down)">
                                      <p:cBhvr>
                                        <p:cTn id="6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0" grpId="0">
        <p:bldSub>
          <a:bldChart bld="series"/>
        </p:bldSub>
      </p:bldGraphic>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60EE85C-6039-4D72-ADB1-A4CA0A7CE0D7}"/>
              </a:ext>
            </a:extLst>
          </p:cNvPr>
          <p:cNvPicPr>
            <a:picLocks noChangeAspect="1"/>
          </p:cNvPicPr>
          <p:nvPr/>
        </p:nvPicPr>
        <p:blipFill rotWithShape="1">
          <a:blip r:embed="rId4"/>
          <a:srcRect l="30995" t="8619" b="58679"/>
          <a:stretch/>
        </p:blipFill>
        <p:spPr>
          <a:xfrm flipV="1">
            <a:off x="895739" y="2429942"/>
            <a:ext cx="8248261" cy="2715146"/>
          </a:xfrm>
          <a:prstGeom prst="rect">
            <a:avLst/>
          </a:prstGeom>
        </p:spPr>
      </p:pic>
      <p:sp>
        <p:nvSpPr>
          <p:cNvPr id="14" name="Oval 55">
            <a:extLst>
              <a:ext uri="{FF2B5EF4-FFF2-40B4-BE49-F238E27FC236}">
                <a16:creationId xmlns:a16="http://schemas.microsoft.com/office/drawing/2014/main" id="{0E763EA2-7405-49FA-B9EC-00A25D3DF3DF}"/>
              </a:ext>
            </a:extLst>
          </p:cNvPr>
          <p:cNvSpPr/>
          <p:nvPr/>
        </p:nvSpPr>
        <p:spPr>
          <a:xfrm>
            <a:off x="3860324" y="2176142"/>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15" name="Group 59">
            <a:extLst>
              <a:ext uri="{FF2B5EF4-FFF2-40B4-BE49-F238E27FC236}">
                <a16:creationId xmlns:a16="http://schemas.microsoft.com/office/drawing/2014/main" id="{BACBFF5A-22C3-4318-A5B8-EC5DCAF53152}"/>
              </a:ext>
            </a:extLst>
          </p:cNvPr>
          <p:cNvGrpSpPr/>
          <p:nvPr/>
        </p:nvGrpSpPr>
        <p:grpSpPr>
          <a:xfrm>
            <a:off x="2369848" y="1976108"/>
            <a:ext cx="1202694" cy="646331"/>
            <a:chOff x="4928372" y="1811168"/>
            <a:chExt cx="978408" cy="525799"/>
          </a:xfrm>
        </p:grpSpPr>
        <p:sp>
          <p:nvSpPr>
            <p:cNvPr id="16" name="Pentagon 60">
              <a:extLst>
                <a:ext uri="{FF2B5EF4-FFF2-40B4-BE49-F238E27FC236}">
                  <a16:creationId xmlns:a16="http://schemas.microsoft.com/office/drawing/2014/main" id="{CB4B9554-0A21-4BE6-B83B-269BED5F9F69}"/>
                </a:ext>
              </a:extLst>
            </p:cNvPr>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17" name="TextBox 61">
              <a:extLst>
                <a:ext uri="{FF2B5EF4-FFF2-40B4-BE49-F238E27FC236}">
                  <a16:creationId xmlns:a16="http://schemas.microsoft.com/office/drawing/2014/main" id="{D9B5B5D0-DB2F-440A-A262-EE4940C1D4DE}"/>
                </a:ext>
              </a:extLst>
            </p:cNvPr>
            <p:cNvSpPr txBox="1"/>
            <p:nvPr/>
          </p:nvSpPr>
          <p:spPr>
            <a:xfrm>
              <a:off x="5037720" y="1811168"/>
              <a:ext cx="531015" cy="525799"/>
            </a:xfrm>
            <a:prstGeom prst="rect">
              <a:avLst/>
            </a:prstGeom>
            <a:noFill/>
          </p:spPr>
          <p:txBody>
            <a:bodyPr wrap="none" rtlCol="0">
              <a:spAutoFit/>
            </a:bodyPr>
            <a:lstStyle/>
            <a:p>
              <a:pPr algn="ctr"/>
              <a:r>
                <a:rPr lang="en-US" sz="3600" b="1" dirty="0">
                  <a:solidFill>
                    <a:schemeClr val="bg2"/>
                  </a:solidFill>
                  <a:cs typeface="+mn-ea"/>
                  <a:sym typeface="+mn-lt"/>
                </a:rPr>
                <a:t>03</a:t>
              </a:r>
              <a:endParaRPr lang="en-GB" sz="3600" b="1" dirty="0">
                <a:solidFill>
                  <a:schemeClr val="bg2"/>
                </a:solidFill>
                <a:cs typeface="+mn-ea"/>
                <a:sym typeface="+mn-lt"/>
              </a:endParaRPr>
            </a:p>
          </p:txBody>
        </p:sp>
      </p:grpSp>
      <p:grpSp>
        <p:nvGrpSpPr>
          <p:cNvPr id="18" name="Group 71">
            <a:extLst>
              <a:ext uri="{FF2B5EF4-FFF2-40B4-BE49-F238E27FC236}">
                <a16:creationId xmlns:a16="http://schemas.microsoft.com/office/drawing/2014/main" id="{64330719-5D6D-4B8E-A9AF-1DA3ABA0FB57}"/>
              </a:ext>
            </a:extLst>
          </p:cNvPr>
          <p:cNvGrpSpPr/>
          <p:nvPr/>
        </p:nvGrpSpPr>
        <p:grpSpPr>
          <a:xfrm>
            <a:off x="4148461" y="2018255"/>
            <a:ext cx="3119605" cy="880073"/>
            <a:chOff x="6662499" y="1796391"/>
            <a:chExt cx="4159474" cy="1173422"/>
          </a:xfrm>
        </p:grpSpPr>
        <p:sp>
          <p:nvSpPr>
            <p:cNvPr id="19" name="TextBox 72">
              <a:extLst>
                <a:ext uri="{FF2B5EF4-FFF2-40B4-BE49-F238E27FC236}">
                  <a16:creationId xmlns:a16="http://schemas.microsoft.com/office/drawing/2014/main" id="{69BF2D9D-765A-4E57-B80A-85463E4F1247}"/>
                </a:ext>
              </a:extLst>
            </p:cNvPr>
            <p:cNvSpPr txBox="1"/>
            <p:nvPr/>
          </p:nvSpPr>
          <p:spPr>
            <a:xfrm>
              <a:off x="6671998" y="1796391"/>
              <a:ext cx="2161276" cy="697622"/>
            </a:xfrm>
            <a:prstGeom prst="rect">
              <a:avLst/>
            </a:prstGeom>
            <a:noFill/>
          </p:spPr>
          <p:txBody>
            <a:bodyPr wrap="none" rtlCol="0">
              <a:spAutoFit/>
            </a:bodyPr>
            <a:lstStyle/>
            <a:p>
              <a:pPr defTabSz="685869">
                <a:buNone/>
                <a:defRPr/>
              </a:pPr>
              <a:r>
                <a:rPr lang="zh-CN" altLang="en-US" sz="2800" b="1" dirty="0">
                  <a:solidFill>
                    <a:schemeClr val="accent1"/>
                  </a:solidFill>
                  <a:latin typeface="微软雅黑" pitchFamily="34" charset="-122"/>
                  <a:ea typeface="微软雅黑" pitchFamily="34" charset="-122"/>
                </a:rPr>
                <a:t>市场分析</a:t>
              </a:r>
              <a:endParaRPr lang="zh-CN" altLang="en-US" sz="2800" kern="0" dirty="0">
                <a:solidFill>
                  <a:schemeClr val="accent1"/>
                </a:solidFill>
                <a:latin typeface="微软雅黑" pitchFamily="34" charset="-122"/>
                <a:ea typeface="微软雅黑" pitchFamily="34" charset="-122"/>
              </a:endParaRPr>
            </a:p>
          </p:txBody>
        </p:sp>
        <p:sp>
          <p:nvSpPr>
            <p:cNvPr id="20" name="Rectangle 73">
              <a:extLst>
                <a:ext uri="{FF2B5EF4-FFF2-40B4-BE49-F238E27FC236}">
                  <a16:creationId xmlns:a16="http://schemas.microsoft.com/office/drawing/2014/main" id="{5648141B-14CF-472B-8D0D-2A257EE0C363}"/>
                </a:ext>
              </a:extLst>
            </p:cNvPr>
            <p:cNvSpPr/>
            <p:nvPr/>
          </p:nvSpPr>
          <p:spPr>
            <a:xfrm>
              <a:off x="6662499" y="2477367"/>
              <a:ext cx="4159474"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spTree>
    <p:custDataLst>
      <p:tags r:id="rId1"/>
    </p:custDataLst>
    <p:extLst>
      <p:ext uri="{BB962C8B-B14F-4D97-AF65-F5344CB8AC3E}">
        <p14:creationId xmlns:p14="http://schemas.microsoft.com/office/powerpoint/2010/main" val="283460914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5008905" y="1502571"/>
            <a:ext cx="3400938" cy="842478"/>
            <a:chOff x="6678540" y="2002809"/>
            <a:chExt cx="4534584" cy="1122957"/>
          </a:xfrm>
        </p:grpSpPr>
        <p:sp>
          <p:nvSpPr>
            <p:cNvPr id="47" name="Oval 8"/>
            <p:cNvSpPr>
              <a:spLocks noChangeArrowheads="1"/>
            </p:cNvSpPr>
            <p:nvPr/>
          </p:nvSpPr>
          <p:spPr bwMode="auto">
            <a:xfrm rot="2700000">
              <a:off x="6675661" y="2055695"/>
              <a:ext cx="1072950" cy="106719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AutoShape 59"/>
            <p:cNvSpPr/>
            <p:nvPr/>
          </p:nvSpPr>
          <p:spPr bwMode="auto">
            <a:xfrm>
              <a:off x="6884390" y="2284059"/>
              <a:ext cx="539418" cy="537043"/>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algn="ctr" defTabSz="171450">
                <a:defRPr/>
              </a:pPr>
              <a:endParaRPr lang="en-US" sz="11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0" name="TextBox 76"/>
            <p:cNvSpPr txBox="1"/>
            <p:nvPr/>
          </p:nvSpPr>
          <p:spPr>
            <a:xfrm>
              <a:off x="8097945" y="2002809"/>
              <a:ext cx="2284695" cy="369218"/>
            </a:xfrm>
            <a:prstGeom prst="rect">
              <a:avLst/>
            </a:prstGeom>
            <a:noFill/>
            <a:effectLst/>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Regular"/>
                </a:rPr>
                <a:t>在此添加标题</a:t>
              </a:r>
              <a:endParaRPr lang="id-ID"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ato Regular"/>
              </a:endParaRPr>
            </a:p>
          </p:txBody>
        </p:sp>
        <p:sp>
          <p:nvSpPr>
            <p:cNvPr id="61" name="文本框 60"/>
            <p:cNvSpPr txBox="1"/>
            <p:nvPr/>
          </p:nvSpPr>
          <p:spPr>
            <a:xfrm>
              <a:off x="8097945" y="2319883"/>
              <a:ext cx="3115179" cy="579638"/>
            </a:xfrm>
            <a:prstGeom prst="rect">
              <a:avLst/>
            </a:prstGeom>
            <a:noFill/>
            <a:effectLst/>
          </p:spPr>
          <p:txBody>
            <a:bodyPr wrap="square" rtlCol="0">
              <a:spAutoFit/>
            </a:bodyPr>
            <a:lstStyle/>
            <a:p>
              <a:pPr>
                <a:lnSpc>
                  <a:spcPct val="130000"/>
                </a:lnSpc>
              </a:pPr>
              <a:r>
                <a:rPr lang="en-US" altLang="zh-CN" sz="900" dirty="0">
                  <a:solidFill>
                    <a:schemeClr val="bg1">
                      <a:lumMod val="65000"/>
                    </a:schemeClr>
                  </a:solidFill>
                  <a:latin typeface="微软雅黑" panose="020B0503020204020204" pitchFamily="34" charset="-122"/>
                  <a:ea typeface="微软雅黑" panose="020B0503020204020204" pitchFamily="34" charset="-122"/>
                </a:rPr>
                <a:t>Please add your text description to the flying impression plane.</a:t>
              </a:r>
            </a:p>
          </p:txBody>
        </p:sp>
      </p:grpSp>
      <p:grpSp>
        <p:nvGrpSpPr>
          <p:cNvPr id="3" name="组合 3"/>
          <p:cNvGrpSpPr/>
          <p:nvPr/>
        </p:nvGrpSpPr>
        <p:grpSpPr>
          <a:xfrm>
            <a:off x="5007466" y="3211927"/>
            <a:ext cx="3402377" cy="804961"/>
            <a:chOff x="6676621" y="4281248"/>
            <a:chExt cx="4536503" cy="1072950"/>
          </a:xfrm>
        </p:grpSpPr>
        <p:sp>
          <p:nvSpPr>
            <p:cNvPr id="45" name="Oval 6"/>
            <p:cNvSpPr>
              <a:spLocks noChangeArrowheads="1"/>
            </p:cNvSpPr>
            <p:nvPr/>
          </p:nvSpPr>
          <p:spPr bwMode="auto">
            <a:xfrm rot="2700000">
              <a:off x="6675661" y="4282208"/>
              <a:ext cx="1072950" cy="107103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AutoShape 4"/>
            <p:cNvSpPr/>
            <p:nvPr/>
          </p:nvSpPr>
          <p:spPr bwMode="auto">
            <a:xfrm>
              <a:off x="6982785" y="4556330"/>
              <a:ext cx="520409" cy="5227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algn="ctr" defTabSz="171450">
                <a:defRPr/>
              </a:pPr>
              <a:endParaRPr lang="en-US" sz="11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2" name="TextBox 76"/>
            <p:cNvSpPr txBox="1"/>
            <p:nvPr/>
          </p:nvSpPr>
          <p:spPr>
            <a:xfrm>
              <a:off x="8097945" y="4324588"/>
              <a:ext cx="2284695" cy="369218"/>
            </a:xfrm>
            <a:prstGeom prst="rect">
              <a:avLst/>
            </a:prstGeom>
            <a:noFill/>
            <a:effectLst/>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Regular"/>
                </a:rPr>
                <a:t>在此添加标题</a:t>
              </a:r>
              <a:endParaRPr lang="id-ID"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ato Regular"/>
              </a:endParaRPr>
            </a:p>
          </p:txBody>
        </p:sp>
        <p:sp>
          <p:nvSpPr>
            <p:cNvPr id="63" name="文本框 62"/>
            <p:cNvSpPr txBox="1"/>
            <p:nvPr/>
          </p:nvSpPr>
          <p:spPr>
            <a:xfrm>
              <a:off x="8097945" y="4641662"/>
              <a:ext cx="3115179" cy="579638"/>
            </a:xfrm>
            <a:prstGeom prst="rect">
              <a:avLst/>
            </a:prstGeom>
            <a:noFill/>
            <a:effectLst/>
          </p:spPr>
          <p:txBody>
            <a:bodyPr wrap="square" rtlCol="0">
              <a:spAutoFit/>
            </a:bodyPr>
            <a:lstStyle/>
            <a:p>
              <a:pPr>
                <a:lnSpc>
                  <a:spcPct val="130000"/>
                </a:lnSpc>
              </a:pPr>
              <a:r>
                <a:rPr lang="en-US" altLang="zh-CN" sz="900" dirty="0">
                  <a:solidFill>
                    <a:schemeClr val="bg1">
                      <a:lumMod val="65000"/>
                    </a:schemeClr>
                  </a:solidFill>
                  <a:latin typeface="微软雅黑" panose="020B0503020204020204" pitchFamily="34" charset="-122"/>
                  <a:ea typeface="微软雅黑" panose="020B0503020204020204" pitchFamily="34" charset="-122"/>
                </a:rPr>
                <a:t>Please add your text description to the flying impression plane.</a:t>
              </a:r>
            </a:p>
          </p:txBody>
        </p:sp>
      </p:grpSp>
      <p:grpSp>
        <p:nvGrpSpPr>
          <p:cNvPr id="4" name="组合 1"/>
          <p:cNvGrpSpPr/>
          <p:nvPr/>
        </p:nvGrpSpPr>
        <p:grpSpPr>
          <a:xfrm>
            <a:off x="730882" y="1502571"/>
            <a:ext cx="3405652" cy="841037"/>
            <a:chOff x="974509" y="2002809"/>
            <a:chExt cx="4540869" cy="1121037"/>
          </a:xfrm>
        </p:grpSpPr>
        <p:sp>
          <p:nvSpPr>
            <p:cNvPr id="46" name="Oval 7"/>
            <p:cNvSpPr>
              <a:spLocks noChangeArrowheads="1"/>
            </p:cNvSpPr>
            <p:nvPr/>
          </p:nvSpPr>
          <p:spPr bwMode="auto">
            <a:xfrm rot="2700000">
              <a:off x="4447228" y="2055695"/>
              <a:ext cx="1069110" cy="1067191"/>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55"/>
            <p:cNvGrpSpPr/>
            <p:nvPr/>
          </p:nvGrpSpPr>
          <p:grpSpPr>
            <a:xfrm>
              <a:off x="4716835" y="2320478"/>
              <a:ext cx="537625" cy="537627"/>
              <a:chOff x="3191434" y="2145028"/>
              <a:chExt cx="359165" cy="359165"/>
            </a:xfrm>
            <a:solidFill>
              <a:schemeClr val="bg1"/>
            </a:solidFill>
            <a:effectLst/>
          </p:grpSpPr>
          <p:sp>
            <p:nvSpPr>
              <p:cNvPr id="57"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171450">
                  <a:defRPr/>
                </a:pPr>
                <a:endParaRPr lang="en-US" sz="11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8"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171450">
                  <a:defRPr/>
                </a:pPr>
                <a:endParaRPr lang="en-US" sz="11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171450">
                  <a:defRPr/>
                </a:pPr>
                <a:endParaRPr lang="en-US" sz="11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64" name="TextBox 76"/>
            <p:cNvSpPr txBox="1"/>
            <p:nvPr/>
          </p:nvSpPr>
          <p:spPr>
            <a:xfrm>
              <a:off x="1775520" y="2002809"/>
              <a:ext cx="2284694" cy="369218"/>
            </a:xfrm>
            <a:prstGeom prst="rect">
              <a:avLst/>
            </a:prstGeom>
            <a:noFill/>
            <a:effectLst/>
          </p:spPr>
          <p:txBody>
            <a:bodyPr wrap="square" rtlCol="0">
              <a:spAutoFit/>
            </a:bodyPr>
            <a:lstStyle/>
            <a:p>
              <a:pPr algn="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Regular"/>
                </a:rPr>
                <a:t>在此添加标题</a:t>
              </a:r>
              <a:endParaRPr lang="id-ID"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ato Regular"/>
              </a:endParaRPr>
            </a:p>
          </p:txBody>
        </p:sp>
        <p:sp>
          <p:nvSpPr>
            <p:cNvPr id="65" name="文本框 64"/>
            <p:cNvSpPr txBox="1"/>
            <p:nvPr/>
          </p:nvSpPr>
          <p:spPr>
            <a:xfrm>
              <a:off x="974509" y="2319883"/>
              <a:ext cx="3115178" cy="579639"/>
            </a:xfrm>
            <a:prstGeom prst="rect">
              <a:avLst/>
            </a:prstGeom>
            <a:noFill/>
            <a:effectLst/>
          </p:spPr>
          <p:txBody>
            <a:bodyPr wrap="square" rtlCol="0">
              <a:spAutoFit/>
            </a:bodyPr>
            <a:lstStyle/>
            <a:p>
              <a:pPr algn="r">
                <a:lnSpc>
                  <a:spcPct val="130000"/>
                </a:lnSpc>
              </a:pPr>
              <a:r>
                <a:rPr lang="en-US" altLang="zh-CN" sz="900" dirty="0">
                  <a:solidFill>
                    <a:schemeClr val="bg1">
                      <a:lumMod val="65000"/>
                    </a:schemeClr>
                  </a:solidFill>
                  <a:latin typeface="微软雅黑" panose="020B0503020204020204" pitchFamily="34" charset="-122"/>
                  <a:ea typeface="微软雅黑" panose="020B0503020204020204" pitchFamily="34" charset="-122"/>
                </a:rPr>
                <a:t>Please add your text description to the flying impression plane.</a:t>
              </a:r>
            </a:p>
          </p:txBody>
        </p:sp>
      </p:grpSp>
      <p:grpSp>
        <p:nvGrpSpPr>
          <p:cNvPr id="6" name="组合 2"/>
          <p:cNvGrpSpPr/>
          <p:nvPr/>
        </p:nvGrpSpPr>
        <p:grpSpPr>
          <a:xfrm>
            <a:off x="730882" y="3213368"/>
            <a:ext cx="3407092" cy="802080"/>
            <a:chOff x="974509" y="4283168"/>
            <a:chExt cx="4542789" cy="1069110"/>
          </a:xfrm>
        </p:grpSpPr>
        <p:sp>
          <p:nvSpPr>
            <p:cNvPr id="48" name="Oval 9"/>
            <p:cNvSpPr>
              <a:spLocks noChangeArrowheads="1"/>
            </p:cNvSpPr>
            <p:nvPr/>
          </p:nvSpPr>
          <p:spPr bwMode="auto">
            <a:xfrm rot="2700000">
              <a:off x="4447228" y="4282208"/>
              <a:ext cx="1069110" cy="10710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Group 112"/>
            <p:cNvGrpSpPr/>
            <p:nvPr/>
          </p:nvGrpSpPr>
          <p:grpSpPr>
            <a:xfrm>
              <a:off x="4698745" y="4574573"/>
              <a:ext cx="538545" cy="504543"/>
              <a:chOff x="5368132" y="3540125"/>
              <a:chExt cx="465138" cy="435769"/>
            </a:xfrm>
            <a:solidFill>
              <a:schemeClr val="bg1"/>
            </a:solidFill>
            <a:effectLst/>
          </p:grpSpPr>
          <p:sp>
            <p:nvSpPr>
              <p:cNvPr id="5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171450">
                  <a:defRPr/>
                </a:pPr>
                <a:endParaRPr lang="en-US" sz="11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171450">
                  <a:defRPr/>
                </a:pPr>
                <a:endParaRPr lang="en-US" sz="11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66" name="TextBox 76"/>
            <p:cNvSpPr txBox="1"/>
            <p:nvPr/>
          </p:nvSpPr>
          <p:spPr>
            <a:xfrm>
              <a:off x="1804993" y="4324589"/>
              <a:ext cx="2284694" cy="369218"/>
            </a:xfrm>
            <a:prstGeom prst="rect">
              <a:avLst/>
            </a:prstGeom>
            <a:noFill/>
            <a:effectLst/>
          </p:spPr>
          <p:txBody>
            <a:bodyPr wrap="square" rtlCol="0">
              <a:spAutoFit/>
            </a:bodyPr>
            <a:lstStyle/>
            <a:p>
              <a:pPr algn="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Regular"/>
                </a:rPr>
                <a:t>在此添加标题</a:t>
              </a:r>
              <a:endParaRPr lang="id-ID"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ato Regular"/>
              </a:endParaRPr>
            </a:p>
          </p:txBody>
        </p:sp>
        <p:sp>
          <p:nvSpPr>
            <p:cNvPr id="67" name="文本框 66"/>
            <p:cNvSpPr txBox="1"/>
            <p:nvPr/>
          </p:nvSpPr>
          <p:spPr>
            <a:xfrm>
              <a:off x="974509" y="4641661"/>
              <a:ext cx="3115178" cy="549725"/>
            </a:xfrm>
            <a:prstGeom prst="rect">
              <a:avLst/>
            </a:prstGeom>
            <a:noFill/>
            <a:effectLst/>
          </p:spPr>
          <p:txBody>
            <a:bodyPr wrap="square" rtlCol="0">
              <a:spAutoFit/>
            </a:bodyPr>
            <a:lstStyle/>
            <a:p>
              <a:pPr algn="r">
                <a:lnSpc>
                  <a:spcPct val="130000"/>
                </a:lnSpc>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Please add your text description to the flying impression plane.</a:t>
              </a:r>
            </a:p>
          </p:txBody>
        </p:sp>
      </p:grpSp>
      <p:grpSp>
        <p:nvGrpSpPr>
          <p:cNvPr id="8" name="组合 5"/>
          <p:cNvGrpSpPr/>
          <p:nvPr/>
        </p:nvGrpSpPr>
        <p:grpSpPr>
          <a:xfrm>
            <a:off x="4037541" y="2265089"/>
            <a:ext cx="1095591" cy="1097900"/>
            <a:chOff x="5383388" y="3019186"/>
            <a:chExt cx="1460788" cy="1463415"/>
          </a:xfrm>
          <a:solidFill>
            <a:schemeClr val="accent1"/>
          </a:solidFill>
        </p:grpSpPr>
        <p:sp>
          <p:nvSpPr>
            <p:cNvPr id="68" name="Oval 7"/>
            <p:cNvSpPr>
              <a:spLocks noChangeArrowheads="1"/>
            </p:cNvSpPr>
            <p:nvPr/>
          </p:nvSpPr>
          <p:spPr bwMode="auto">
            <a:xfrm rot="2700000">
              <a:off x="5382074" y="3020500"/>
              <a:ext cx="1463415" cy="146078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TextBox 76"/>
            <p:cNvSpPr txBox="1"/>
            <p:nvPr/>
          </p:nvSpPr>
          <p:spPr>
            <a:xfrm>
              <a:off x="5630915" y="3534518"/>
              <a:ext cx="930171" cy="492291"/>
            </a:xfrm>
            <a:prstGeom prst="rect">
              <a:avLst/>
            </a:prstGeom>
            <a:grpFill/>
          </p:spPr>
          <p:txBody>
            <a:bodyPr wrap="non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Title</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66165729"/>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par>
                                <p:cTn id="20" presetID="22" presetClass="entr" presetSubtype="2"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27319"/>
          <a:stretch/>
        </p:blipFill>
        <p:spPr>
          <a:xfrm>
            <a:off x="2920592" y="2253184"/>
            <a:ext cx="5410226" cy="2622266"/>
          </a:xfrm>
          <a:prstGeom prst="rect">
            <a:avLst/>
          </a:prstGeom>
        </p:spPr>
      </p:pic>
      <p:sp>
        <p:nvSpPr>
          <p:cNvPr id="24" name="矩形 23"/>
          <p:cNvSpPr/>
          <p:nvPr/>
        </p:nvSpPr>
        <p:spPr>
          <a:xfrm>
            <a:off x="5406926" y="2379534"/>
            <a:ext cx="506448" cy="460602"/>
          </a:xfrm>
          <a:prstGeom prst="rect">
            <a:avLst/>
          </a:prstGeom>
          <a:solidFill>
            <a:srgbClr val="F4F0D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1"/>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724" y="457927"/>
            <a:ext cx="2735094" cy="1738080"/>
          </a:xfrm>
          <a:prstGeom prst="rect">
            <a:avLst/>
          </a:prstGeom>
        </p:spPr>
      </p:pic>
      <p:sp>
        <p:nvSpPr>
          <p:cNvPr id="23" name="矩形 22"/>
          <p:cNvSpPr/>
          <p:nvPr/>
        </p:nvSpPr>
        <p:spPr>
          <a:xfrm>
            <a:off x="5707298" y="1878873"/>
            <a:ext cx="506448" cy="460602"/>
          </a:xfrm>
          <a:prstGeom prst="rect">
            <a:avLst/>
          </a:prstGeom>
          <a:solidFill>
            <a:srgbClr val="F4F0D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1"/>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0591" y="450619"/>
            <a:ext cx="2623518" cy="1757757"/>
          </a:xfrm>
          <a:prstGeom prst="rect">
            <a:avLst/>
          </a:prstGeom>
        </p:spPr>
      </p:pic>
      <p:sp>
        <p:nvSpPr>
          <p:cNvPr id="11" name="矩形 10"/>
          <p:cNvSpPr/>
          <p:nvPr/>
        </p:nvSpPr>
        <p:spPr>
          <a:xfrm>
            <a:off x="8330818" y="4850412"/>
            <a:ext cx="355983" cy="2938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1"/>
          </a:p>
        </p:txBody>
      </p:sp>
      <p:sp>
        <p:nvSpPr>
          <p:cNvPr id="12" name="TextBox 11"/>
          <p:cNvSpPr txBox="1"/>
          <p:nvPr/>
        </p:nvSpPr>
        <p:spPr bwMode="auto">
          <a:xfrm>
            <a:off x="683568" y="1447660"/>
            <a:ext cx="1944216" cy="507831"/>
          </a:xfrm>
          <a:prstGeom prst="rect">
            <a:avLst/>
          </a:prstGeom>
          <a:noFill/>
        </p:spPr>
        <p:txBody>
          <a:bodyPr wrap="square">
            <a:spAutoFit/>
          </a:body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这里输入简单的文字概述这里输入简单文字概述</a:t>
            </a:r>
          </a:p>
        </p:txBody>
      </p:sp>
      <p:sp>
        <p:nvSpPr>
          <p:cNvPr id="13" name="矩形 12"/>
          <p:cNvSpPr/>
          <p:nvPr/>
        </p:nvSpPr>
        <p:spPr bwMode="auto">
          <a:xfrm>
            <a:off x="748524" y="1153824"/>
            <a:ext cx="1818799" cy="276871"/>
          </a:xfrm>
          <a:prstGeom prst="rect">
            <a:avLst/>
          </a:prstGeom>
        </p:spPr>
        <p:txBody>
          <a:bodyPr>
            <a:spAutoFit/>
          </a:bodyPr>
          <a:lstStyle/>
          <a:p>
            <a:pPr>
              <a:defRPr/>
            </a:pPr>
            <a:r>
              <a:rPr lang="en-US" altLang="zh-CN" sz="1199" dirty="0">
                <a:solidFill>
                  <a:schemeClr val="tx1">
                    <a:lumMod val="75000"/>
                    <a:lumOff val="25000"/>
                  </a:schemeClr>
                </a:solidFill>
                <a:latin typeface="微软雅黑" panose="020B0503020204020204" pitchFamily="34" charset="-122"/>
                <a:ea typeface="微软雅黑" panose="020B0503020204020204" pitchFamily="34" charset="-122"/>
              </a:rPr>
              <a:t>01</a:t>
            </a:r>
            <a:r>
              <a:rPr lang="zh-CN" altLang="en-US" sz="1199" dirty="0">
                <a:solidFill>
                  <a:schemeClr val="tx1">
                    <a:lumMod val="75000"/>
                    <a:lumOff val="25000"/>
                  </a:schemeClr>
                </a:solidFill>
                <a:latin typeface="微软雅黑" panose="020B0503020204020204" pitchFamily="34" charset="-122"/>
                <a:ea typeface="微软雅黑" panose="020B0503020204020204" pitchFamily="34" charset="-122"/>
              </a:rPr>
              <a:t>输入标题</a:t>
            </a:r>
          </a:p>
        </p:txBody>
      </p:sp>
      <p:sp>
        <p:nvSpPr>
          <p:cNvPr id="14" name="TextBox 13"/>
          <p:cNvSpPr txBox="1"/>
          <p:nvPr/>
        </p:nvSpPr>
        <p:spPr bwMode="auto">
          <a:xfrm>
            <a:off x="708638" y="2567531"/>
            <a:ext cx="1944216" cy="507831"/>
          </a:xfrm>
          <a:prstGeom prst="rect">
            <a:avLst/>
          </a:prstGeom>
          <a:noFill/>
        </p:spPr>
        <p:txBody>
          <a:bodyPr wrap="square">
            <a:spAutoFit/>
          </a:body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这里输入简单的文字概述这里输入简单文字概述</a:t>
            </a:r>
          </a:p>
        </p:txBody>
      </p:sp>
      <p:sp>
        <p:nvSpPr>
          <p:cNvPr id="15" name="矩形 14"/>
          <p:cNvSpPr/>
          <p:nvPr/>
        </p:nvSpPr>
        <p:spPr bwMode="auto">
          <a:xfrm>
            <a:off x="773592" y="2273696"/>
            <a:ext cx="1818799" cy="276871"/>
          </a:xfrm>
          <a:prstGeom prst="rect">
            <a:avLst/>
          </a:prstGeom>
        </p:spPr>
        <p:txBody>
          <a:bodyPr>
            <a:spAutoFit/>
          </a:bodyPr>
          <a:lstStyle/>
          <a:p>
            <a:pPr>
              <a:defRPr/>
            </a:pPr>
            <a:r>
              <a:rPr lang="en-US" altLang="zh-CN" sz="1199" dirty="0">
                <a:solidFill>
                  <a:schemeClr val="tx1">
                    <a:lumMod val="75000"/>
                    <a:lumOff val="25000"/>
                  </a:schemeClr>
                </a:solidFill>
                <a:latin typeface="微软雅黑" panose="020B0503020204020204" pitchFamily="34" charset="-122"/>
                <a:ea typeface="微软雅黑" panose="020B0503020204020204" pitchFamily="34" charset="-122"/>
              </a:rPr>
              <a:t>02</a:t>
            </a:r>
            <a:r>
              <a:rPr lang="zh-CN" altLang="en-US" sz="1199" dirty="0">
                <a:solidFill>
                  <a:schemeClr val="tx1">
                    <a:lumMod val="75000"/>
                    <a:lumOff val="25000"/>
                  </a:schemeClr>
                </a:solidFill>
                <a:latin typeface="微软雅黑" panose="020B0503020204020204" pitchFamily="34" charset="-122"/>
                <a:ea typeface="微软雅黑" panose="020B0503020204020204" pitchFamily="34" charset="-122"/>
              </a:rPr>
              <a:t>输入标题</a:t>
            </a:r>
          </a:p>
        </p:txBody>
      </p:sp>
      <p:sp>
        <p:nvSpPr>
          <p:cNvPr id="16" name="TextBox 15"/>
          <p:cNvSpPr txBox="1"/>
          <p:nvPr/>
        </p:nvSpPr>
        <p:spPr bwMode="auto">
          <a:xfrm>
            <a:off x="708638" y="3669254"/>
            <a:ext cx="1944216" cy="507831"/>
          </a:xfrm>
          <a:prstGeom prst="rect">
            <a:avLst/>
          </a:prstGeom>
          <a:noFill/>
        </p:spPr>
        <p:txBody>
          <a:bodyPr wrap="square">
            <a:spAutoFit/>
          </a:body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这里输入简单的文字概述这里输入简单文字概述</a:t>
            </a:r>
          </a:p>
        </p:txBody>
      </p:sp>
      <p:sp>
        <p:nvSpPr>
          <p:cNvPr id="17" name="矩形 16"/>
          <p:cNvSpPr/>
          <p:nvPr/>
        </p:nvSpPr>
        <p:spPr bwMode="auto">
          <a:xfrm>
            <a:off x="773592" y="3375418"/>
            <a:ext cx="1818799" cy="276871"/>
          </a:xfrm>
          <a:prstGeom prst="rect">
            <a:avLst/>
          </a:prstGeom>
        </p:spPr>
        <p:txBody>
          <a:bodyPr>
            <a:spAutoFit/>
          </a:bodyPr>
          <a:lstStyle/>
          <a:p>
            <a:pPr>
              <a:defRPr/>
            </a:pPr>
            <a:r>
              <a:rPr lang="en-US" altLang="zh-CN" sz="1199" dirty="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sz="1199" dirty="0">
                <a:solidFill>
                  <a:schemeClr val="tx1">
                    <a:lumMod val="75000"/>
                    <a:lumOff val="25000"/>
                  </a:schemeClr>
                </a:solidFill>
                <a:latin typeface="微软雅黑" panose="020B0503020204020204" pitchFamily="34" charset="-122"/>
                <a:ea typeface="微软雅黑" panose="020B0503020204020204" pitchFamily="34" charset="-122"/>
              </a:rPr>
              <a:t>输入标题</a:t>
            </a:r>
          </a:p>
        </p:txBody>
      </p:sp>
      <p:sp>
        <p:nvSpPr>
          <p:cNvPr id="19" name="矩形 18"/>
          <p:cNvSpPr/>
          <p:nvPr/>
        </p:nvSpPr>
        <p:spPr>
          <a:xfrm>
            <a:off x="5037661" y="1850184"/>
            <a:ext cx="506448" cy="460602"/>
          </a:xfrm>
          <a:prstGeom prst="rect">
            <a:avLst/>
          </a:prstGeom>
          <a:solidFill>
            <a:srgbClr val="F4F0D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1"/>
          </a:p>
        </p:txBody>
      </p:sp>
      <p:sp>
        <p:nvSpPr>
          <p:cNvPr id="20" name="TextBox 19"/>
          <p:cNvSpPr txBox="1"/>
          <p:nvPr/>
        </p:nvSpPr>
        <p:spPr>
          <a:xfrm>
            <a:off x="5155265" y="1916110"/>
            <a:ext cx="396262" cy="341760"/>
          </a:xfrm>
          <a:prstGeom prst="rect">
            <a:avLst/>
          </a:prstGeom>
          <a:noFill/>
        </p:spPr>
        <p:txBody>
          <a:bodyPr wrap="none" rtlCol="0">
            <a:spAutoFit/>
          </a:bodyPr>
          <a:lstStyle/>
          <a:p>
            <a:r>
              <a:rPr lang="en-US" altLang="zh-CN" sz="1621" dirty="0"/>
              <a:t>01</a:t>
            </a:r>
            <a:endParaRPr lang="zh-CN" altLang="en-US" sz="1621" dirty="0"/>
          </a:p>
        </p:txBody>
      </p:sp>
      <p:sp>
        <p:nvSpPr>
          <p:cNvPr id="21" name="TextBox 20"/>
          <p:cNvSpPr txBox="1"/>
          <p:nvPr/>
        </p:nvSpPr>
        <p:spPr>
          <a:xfrm>
            <a:off x="5806421" y="1916110"/>
            <a:ext cx="396262" cy="341760"/>
          </a:xfrm>
          <a:prstGeom prst="rect">
            <a:avLst/>
          </a:prstGeom>
          <a:noFill/>
        </p:spPr>
        <p:txBody>
          <a:bodyPr wrap="none" rtlCol="0">
            <a:spAutoFit/>
          </a:bodyPr>
          <a:lstStyle/>
          <a:p>
            <a:r>
              <a:rPr lang="en-US" altLang="zh-CN" sz="1621" dirty="0"/>
              <a:t>02</a:t>
            </a:r>
            <a:endParaRPr lang="zh-CN" altLang="en-US" sz="1621" dirty="0"/>
          </a:p>
        </p:txBody>
      </p:sp>
      <p:sp>
        <p:nvSpPr>
          <p:cNvPr id="22" name="TextBox 21"/>
          <p:cNvSpPr txBox="1"/>
          <p:nvPr/>
        </p:nvSpPr>
        <p:spPr>
          <a:xfrm>
            <a:off x="5480842" y="2442930"/>
            <a:ext cx="396262" cy="341760"/>
          </a:xfrm>
          <a:prstGeom prst="rect">
            <a:avLst/>
          </a:prstGeom>
          <a:noFill/>
        </p:spPr>
        <p:txBody>
          <a:bodyPr wrap="none" rtlCol="0">
            <a:spAutoFit/>
          </a:bodyPr>
          <a:lstStyle/>
          <a:p>
            <a:r>
              <a:rPr lang="en-US" altLang="zh-CN" sz="1621" dirty="0"/>
              <a:t>03</a:t>
            </a:r>
            <a:endParaRPr lang="zh-CN" altLang="en-US" sz="1621" dirty="0"/>
          </a:p>
        </p:txBody>
      </p:sp>
    </p:spTree>
    <p:extLst>
      <p:ext uri="{BB962C8B-B14F-4D97-AF65-F5344CB8AC3E}">
        <p14:creationId xmlns:p14="http://schemas.microsoft.com/office/powerpoint/2010/main" val="3990192807"/>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0-#ppt_w/2"/>
                                          </p:val>
                                        </p:tav>
                                        <p:tav tm="100000">
                                          <p:val>
                                            <p:strVal val="#ppt_x"/>
                                          </p:val>
                                        </p:tav>
                                      </p:tavLst>
                                    </p:anim>
                                    <p:anim calcmode="lin" valueType="num">
                                      <p:cBhvr additive="base">
                                        <p:cTn id="53" dur="500" fill="hold"/>
                                        <p:tgtEl>
                                          <p:spTgt spid="12"/>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8"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0-#ppt_w/2"/>
                                          </p:val>
                                        </p:tav>
                                        <p:tav tm="100000">
                                          <p:val>
                                            <p:strVal val="#ppt_x"/>
                                          </p:val>
                                        </p:tav>
                                      </p:tavLst>
                                    </p:anim>
                                    <p:anim calcmode="lin" valueType="num">
                                      <p:cBhvr additive="base">
                                        <p:cTn id="58" dur="500" fill="hold"/>
                                        <p:tgtEl>
                                          <p:spTgt spid="15"/>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0-#ppt_w/2"/>
                                          </p:val>
                                        </p:tav>
                                        <p:tav tm="100000">
                                          <p:val>
                                            <p:strVal val="#ppt_x"/>
                                          </p:val>
                                        </p:tav>
                                      </p:tavLst>
                                    </p:anim>
                                    <p:anim calcmode="lin" valueType="num">
                                      <p:cBhvr additive="base">
                                        <p:cTn id="63" dur="500" fill="hold"/>
                                        <p:tgtEl>
                                          <p:spTgt spid="14"/>
                                        </p:tgtEl>
                                        <p:attrNameLst>
                                          <p:attrName>ppt_y</p:attrName>
                                        </p:attrNameLst>
                                      </p:cBhvr>
                                      <p:tavLst>
                                        <p:tav tm="0">
                                          <p:val>
                                            <p:strVal val="#ppt_y"/>
                                          </p:val>
                                        </p:tav>
                                        <p:tav tm="100000">
                                          <p:val>
                                            <p:strVal val="#ppt_y"/>
                                          </p:val>
                                        </p:tav>
                                      </p:tavLst>
                                    </p:anim>
                                  </p:childTnLst>
                                </p:cTn>
                              </p:par>
                            </p:childTnLst>
                          </p:cTn>
                        </p:par>
                        <p:par>
                          <p:cTn id="64" fill="hold">
                            <p:stCondLst>
                              <p:cond delay="4000"/>
                            </p:stCondLst>
                            <p:childTnLst>
                              <p:par>
                                <p:cTn id="65" presetID="2" presetClass="entr" presetSubtype="8"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0-#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childTnLst>
                          </p:cTn>
                        </p:par>
                        <p:par>
                          <p:cTn id="69" fill="hold">
                            <p:stCondLst>
                              <p:cond delay="4500"/>
                            </p:stCondLst>
                            <p:childTnLst>
                              <p:par>
                                <p:cTn id="70" presetID="2" presetClass="entr" presetSubtype="8"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0-#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22" presetClass="entr" presetSubtype="8"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left)">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1" grpId="0" animBg="1"/>
      <p:bldP spid="12" grpId="0"/>
      <p:bldP spid="13" grpId="0"/>
      <p:bldP spid="14" grpId="0"/>
      <p:bldP spid="15" grpId="0"/>
      <p:bldP spid="16" grpId="0"/>
      <p:bldP spid="17" grpId="0"/>
      <p:bldP spid="19" grpId="0" animBg="1"/>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Oval 5"/>
          <p:cNvSpPr>
            <a:spLocks noChangeArrowheads="1"/>
          </p:cNvSpPr>
          <p:nvPr/>
        </p:nvSpPr>
        <p:spPr bwMode="auto">
          <a:xfrm>
            <a:off x="1795952" y="964704"/>
            <a:ext cx="3820414" cy="3833806"/>
          </a:xfrm>
          <a:prstGeom prst="ellipse">
            <a:avLst/>
          </a:prstGeom>
          <a:noFill/>
          <a:ln w="12700">
            <a:solidFill>
              <a:schemeClr val="accent1"/>
            </a:solidFill>
            <a:prstDash val="dash"/>
            <a:round/>
            <a:headEnd/>
            <a:tailEnd/>
          </a:ln>
        </p:spPr>
        <p:txBody>
          <a:bodyPr lIns="68562" tIns="34281" rIns="68562" bIns="34281"/>
          <a:lstStyle/>
          <a:p>
            <a:pPr eaLnBrk="1" hangingPunct="1"/>
            <a:endParaRPr lang="zh-CN" altLang="en-US"/>
          </a:p>
        </p:txBody>
      </p:sp>
      <p:sp>
        <p:nvSpPr>
          <p:cNvPr id="19462" name="Line 11"/>
          <p:cNvSpPr>
            <a:spLocks noChangeShapeType="1"/>
          </p:cNvSpPr>
          <p:nvPr/>
        </p:nvSpPr>
        <p:spPr bwMode="auto">
          <a:xfrm flipH="1" flipV="1">
            <a:off x="3007535" y="1478023"/>
            <a:ext cx="464162" cy="459723"/>
          </a:xfrm>
          <a:prstGeom prst="line">
            <a:avLst/>
          </a:prstGeom>
          <a:noFill/>
          <a:ln w="12700">
            <a:solidFill>
              <a:schemeClr val="accent1"/>
            </a:solidFill>
            <a:round/>
            <a:headEnd/>
            <a:tailEnd type="triangle" w="med" len="med"/>
          </a:ln>
        </p:spPr>
        <p:txBody>
          <a:bodyPr lIns="68562" tIns="34281" rIns="68562" bIns="34281"/>
          <a:lstStyle/>
          <a:p>
            <a:endParaRPr lang="zh-CN" altLang="en-US"/>
          </a:p>
        </p:txBody>
      </p:sp>
      <p:sp>
        <p:nvSpPr>
          <p:cNvPr id="19463" name="Line 12"/>
          <p:cNvSpPr>
            <a:spLocks noChangeShapeType="1"/>
          </p:cNvSpPr>
          <p:nvPr/>
        </p:nvSpPr>
        <p:spPr bwMode="auto">
          <a:xfrm flipH="1">
            <a:off x="3021817" y="3849288"/>
            <a:ext cx="464162" cy="458533"/>
          </a:xfrm>
          <a:prstGeom prst="line">
            <a:avLst/>
          </a:prstGeom>
          <a:noFill/>
          <a:ln w="12700">
            <a:solidFill>
              <a:schemeClr val="accent1"/>
            </a:solidFill>
            <a:round/>
            <a:headEnd/>
            <a:tailEnd type="triangle" w="med" len="med"/>
          </a:ln>
        </p:spPr>
        <p:txBody>
          <a:bodyPr lIns="68562" tIns="34281" rIns="68562" bIns="34281"/>
          <a:lstStyle/>
          <a:p>
            <a:endParaRPr lang="zh-CN" altLang="en-US"/>
          </a:p>
        </p:txBody>
      </p:sp>
      <p:sp>
        <p:nvSpPr>
          <p:cNvPr id="19464" name="Line 13"/>
          <p:cNvSpPr>
            <a:spLocks noChangeShapeType="1"/>
          </p:cNvSpPr>
          <p:nvPr/>
        </p:nvSpPr>
        <p:spPr bwMode="auto">
          <a:xfrm>
            <a:off x="2169663" y="2881011"/>
            <a:ext cx="930705" cy="0"/>
          </a:xfrm>
          <a:prstGeom prst="line">
            <a:avLst/>
          </a:prstGeom>
          <a:noFill/>
          <a:ln w="12700">
            <a:solidFill>
              <a:schemeClr val="accent1"/>
            </a:solidFill>
            <a:round/>
            <a:headEnd type="triangle" w="med" len="med"/>
            <a:tailEnd/>
          </a:ln>
        </p:spPr>
        <p:txBody>
          <a:bodyPr lIns="68562" tIns="34281" rIns="68562" bIns="34281"/>
          <a:lstStyle/>
          <a:p>
            <a:endParaRPr lang="zh-CN" altLang="en-US"/>
          </a:p>
        </p:txBody>
      </p:sp>
      <p:sp>
        <p:nvSpPr>
          <p:cNvPr id="19465" name="Line 14"/>
          <p:cNvSpPr>
            <a:spLocks noChangeShapeType="1"/>
          </p:cNvSpPr>
          <p:nvPr/>
        </p:nvSpPr>
        <p:spPr bwMode="auto">
          <a:xfrm>
            <a:off x="2375560" y="2093765"/>
            <a:ext cx="836683" cy="300130"/>
          </a:xfrm>
          <a:prstGeom prst="line">
            <a:avLst/>
          </a:prstGeom>
          <a:noFill/>
          <a:ln w="12700">
            <a:solidFill>
              <a:schemeClr val="accent1"/>
            </a:solidFill>
            <a:round/>
            <a:headEnd type="triangle" w="med" len="med"/>
            <a:tailEnd/>
          </a:ln>
        </p:spPr>
        <p:txBody>
          <a:bodyPr lIns="68562" tIns="34281" rIns="68562" bIns="34281"/>
          <a:lstStyle/>
          <a:p>
            <a:endParaRPr lang="zh-CN" altLang="en-US"/>
          </a:p>
        </p:txBody>
      </p:sp>
      <p:sp>
        <p:nvSpPr>
          <p:cNvPr id="19466" name="Line 15"/>
          <p:cNvSpPr>
            <a:spLocks noChangeShapeType="1"/>
          </p:cNvSpPr>
          <p:nvPr/>
        </p:nvSpPr>
        <p:spPr bwMode="auto">
          <a:xfrm flipV="1">
            <a:off x="2369610" y="3384801"/>
            <a:ext cx="835492" cy="300130"/>
          </a:xfrm>
          <a:prstGeom prst="line">
            <a:avLst/>
          </a:prstGeom>
          <a:noFill/>
          <a:ln w="12700">
            <a:solidFill>
              <a:schemeClr val="accent1"/>
            </a:solidFill>
            <a:round/>
            <a:headEnd type="triangle" w="med" len="med"/>
            <a:tailEnd/>
          </a:ln>
        </p:spPr>
        <p:txBody>
          <a:bodyPr lIns="68562" tIns="34281" rIns="68562" bIns="34281"/>
          <a:lstStyle/>
          <a:p>
            <a:endParaRPr lang="zh-CN" altLang="en-US"/>
          </a:p>
        </p:txBody>
      </p:sp>
      <p:sp>
        <p:nvSpPr>
          <p:cNvPr id="19467" name="Oval 16"/>
          <p:cNvSpPr>
            <a:spLocks noChangeArrowheads="1"/>
          </p:cNvSpPr>
          <p:nvPr/>
        </p:nvSpPr>
        <p:spPr bwMode="auto">
          <a:xfrm>
            <a:off x="3387195" y="964704"/>
            <a:ext cx="3819224" cy="3833806"/>
          </a:xfrm>
          <a:prstGeom prst="ellipse">
            <a:avLst/>
          </a:prstGeom>
          <a:noFill/>
          <a:ln w="12700">
            <a:solidFill>
              <a:schemeClr val="accent1"/>
            </a:solidFill>
            <a:prstDash val="dash"/>
            <a:round/>
            <a:headEnd/>
            <a:tailEnd/>
          </a:ln>
        </p:spPr>
        <p:txBody>
          <a:bodyPr lIns="68562" tIns="34281" rIns="68562" bIns="34281"/>
          <a:lstStyle/>
          <a:p>
            <a:pPr eaLnBrk="1" hangingPunct="1"/>
            <a:endParaRPr lang="zh-CN" altLang="en-US"/>
          </a:p>
        </p:txBody>
      </p:sp>
      <p:sp>
        <p:nvSpPr>
          <p:cNvPr id="19468" name="Line 22"/>
          <p:cNvSpPr>
            <a:spLocks noChangeShapeType="1"/>
          </p:cNvSpPr>
          <p:nvPr/>
        </p:nvSpPr>
        <p:spPr bwMode="auto">
          <a:xfrm flipV="1">
            <a:off x="5531864" y="1478023"/>
            <a:ext cx="464162" cy="459723"/>
          </a:xfrm>
          <a:prstGeom prst="line">
            <a:avLst/>
          </a:prstGeom>
          <a:noFill/>
          <a:ln w="11">
            <a:solidFill>
              <a:schemeClr val="accent1"/>
            </a:solidFill>
            <a:round/>
            <a:headEnd/>
            <a:tailEnd type="triangle" w="med" len="med"/>
          </a:ln>
        </p:spPr>
        <p:txBody>
          <a:bodyPr lIns="68562" tIns="34281" rIns="68562" bIns="34281"/>
          <a:lstStyle/>
          <a:p>
            <a:endParaRPr lang="zh-CN" altLang="en-US"/>
          </a:p>
        </p:txBody>
      </p:sp>
      <p:sp>
        <p:nvSpPr>
          <p:cNvPr id="19469" name="Line 23"/>
          <p:cNvSpPr>
            <a:spLocks noChangeShapeType="1"/>
          </p:cNvSpPr>
          <p:nvPr/>
        </p:nvSpPr>
        <p:spPr bwMode="auto">
          <a:xfrm>
            <a:off x="5516393" y="3849288"/>
            <a:ext cx="464162" cy="458533"/>
          </a:xfrm>
          <a:prstGeom prst="line">
            <a:avLst/>
          </a:prstGeom>
          <a:noFill/>
          <a:ln w="11">
            <a:solidFill>
              <a:schemeClr val="accent1"/>
            </a:solidFill>
            <a:round/>
            <a:headEnd/>
            <a:tailEnd type="triangle" w="med" len="med"/>
          </a:ln>
        </p:spPr>
        <p:txBody>
          <a:bodyPr lIns="68562" tIns="34281" rIns="68562" bIns="34281"/>
          <a:lstStyle/>
          <a:p>
            <a:endParaRPr lang="zh-CN" altLang="en-US"/>
          </a:p>
        </p:txBody>
      </p:sp>
      <p:sp>
        <p:nvSpPr>
          <p:cNvPr id="19470" name="Line 24"/>
          <p:cNvSpPr>
            <a:spLocks noChangeShapeType="1"/>
          </p:cNvSpPr>
          <p:nvPr/>
        </p:nvSpPr>
        <p:spPr bwMode="auto">
          <a:xfrm flipH="1">
            <a:off x="5902004" y="2881011"/>
            <a:ext cx="930705" cy="0"/>
          </a:xfrm>
          <a:prstGeom prst="line">
            <a:avLst/>
          </a:prstGeom>
          <a:noFill/>
          <a:ln w="11">
            <a:solidFill>
              <a:schemeClr val="accent1"/>
            </a:solidFill>
            <a:round/>
            <a:headEnd type="triangle" w="med" len="med"/>
            <a:tailEnd/>
          </a:ln>
        </p:spPr>
        <p:txBody>
          <a:bodyPr lIns="68562" tIns="34281" rIns="68562" bIns="34281"/>
          <a:lstStyle/>
          <a:p>
            <a:endParaRPr lang="zh-CN" altLang="en-US"/>
          </a:p>
        </p:txBody>
      </p:sp>
      <p:sp>
        <p:nvSpPr>
          <p:cNvPr id="19471" name="Line 25"/>
          <p:cNvSpPr>
            <a:spLocks noChangeShapeType="1"/>
          </p:cNvSpPr>
          <p:nvPr/>
        </p:nvSpPr>
        <p:spPr bwMode="auto">
          <a:xfrm flipH="1">
            <a:off x="5791319" y="2093765"/>
            <a:ext cx="835492" cy="300130"/>
          </a:xfrm>
          <a:prstGeom prst="line">
            <a:avLst/>
          </a:prstGeom>
          <a:noFill/>
          <a:ln w="11">
            <a:solidFill>
              <a:schemeClr val="accent1"/>
            </a:solidFill>
            <a:round/>
            <a:headEnd type="triangle" w="med" len="med"/>
            <a:tailEnd/>
          </a:ln>
        </p:spPr>
        <p:txBody>
          <a:bodyPr lIns="68562" tIns="34281" rIns="68562" bIns="34281"/>
          <a:lstStyle/>
          <a:p>
            <a:endParaRPr lang="zh-CN" altLang="en-US"/>
          </a:p>
        </p:txBody>
      </p:sp>
      <p:sp>
        <p:nvSpPr>
          <p:cNvPr id="19472" name="Line 26"/>
          <p:cNvSpPr>
            <a:spLocks noChangeShapeType="1"/>
          </p:cNvSpPr>
          <p:nvPr/>
        </p:nvSpPr>
        <p:spPr bwMode="auto">
          <a:xfrm flipH="1" flipV="1">
            <a:off x="5797270" y="3384801"/>
            <a:ext cx="836682" cy="300130"/>
          </a:xfrm>
          <a:prstGeom prst="line">
            <a:avLst/>
          </a:prstGeom>
          <a:noFill/>
          <a:ln w="11">
            <a:solidFill>
              <a:schemeClr val="accent1"/>
            </a:solidFill>
            <a:round/>
            <a:headEnd type="triangle" w="med" len="med"/>
            <a:tailEnd/>
          </a:ln>
        </p:spPr>
        <p:txBody>
          <a:bodyPr lIns="68562" tIns="34281" rIns="68562" bIns="34281"/>
          <a:lstStyle/>
          <a:p>
            <a:endParaRPr lang="zh-CN" altLang="en-US"/>
          </a:p>
        </p:txBody>
      </p:sp>
      <p:sp>
        <p:nvSpPr>
          <p:cNvPr id="19473" name="Oval 27"/>
          <p:cNvSpPr>
            <a:spLocks noChangeArrowheads="1"/>
          </p:cNvSpPr>
          <p:nvPr/>
        </p:nvSpPr>
        <p:spPr bwMode="auto">
          <a:xfrm>
            <a:off x="3145594" y="1520898"/>
            <a:ext cx="2711185" cy="2720227"/>
          </a:xfrm>
          <a:prstGeom prst="ellipse">
            <a:avLst/>
          </a:prstGeom>
          <a:solidFill>
            <a:schemeClr val="accent1"/>
          </a:solidFill>
          <a:ln w="9525">
            <a:noFill/>
            <a:round/>
            <a:headEnd/>
            <a:tailEnd/>
          </a:ln>
        </p:spPr>
        <p:txBody>
          <a:bodyPr lIns="68562" tIns="34281" rIns="68562" bIns="34281"/>
          <a:lstStyle/>
          <a:p>
            <a:pPr eaLnBrk="1" hangingPunct="1"/>
            <a:endParaRPr lang="zh-CN" altLang="en-US" dirty="0">
              <a:solidFill>
                <a:schemeClr val="bg1"/>
              </a:solidFill>
            </a:endParaRPr>
          </a:p>
        </p:txBody>
      </p:sp>
      <p:sp>
        <p:nvSpPr>
          <p:cNvPr id="19474" name="Freeform 28"/>
          <p:cNvSpPr>
            <a:spLocks noEditPoints="1"/>
          </p:cNvSpPr>
          <p:nvPr/>
        </p:nvSpPr>
        <p:spPr bwMode="auto">
          <a:xfrm>
            <a:off x="4135807" y="1685255"/>
            <a:ext cx="880718" cy="817021"/>
          </a:xfrm>
          <a:custGeom>
            <a:avLst/>
            <a:gdLst>
              <a:gd name="T0" fmla="*/ 0 w 1357"/>
              <a:gd name="T1" fmla="*/ 643870 h 1255"/>
              <a:gd name="T2" fmla="*/ 451894 w 1357"/>
              <a:gd name="T3" fmla="*/ 1089025 h 1255"/>
              <a:gd name="T4" fmla="*/ 791246 w 1357"/>
              <a:gd name="T5" fmla="*/ 1030018 h 1255"/>
              <a:gd name="T6" fmla="*/ 714200 w 1357"/>
              <a:gd name="T7" fmla="*/ 480733 h 1255"/>
              <a:gd name="T8" fmla="*/ 696020 w 1357"/>
              <a:gd name="T9" fmla="*/ 1011795 h 1255"/>
              <a:gd name="T10" fmla="*/ 460550 w 1357"/>
              <a:gd name="T11" fmla="*/ 912004 h 1255"/>
              <a:gd name="T12" fmla="*/ 397355 w 1357"/>
              <a:gd name="T13" fmla="*/ 635192 h 1255"/>
              <a:gd name="T14" fmla="*/ 81375 w 1357"/>
              <a:gd name="T15" fmla="*/ 626515 h 1255"/>
              <a:gd name="T16" fmla="*/ 90032 w 1357"/>
              <a:gd name="T17" fmla="*/ 199582 h 1255"/>
              <a:gd name="T18" fmla="*/ 460550 w 1357"/>
              <a:gd name="T19" fmla="*/ 113675 h 1255"/>
              <a:gd name="T20" fmla="*/ 0 w 1357"/>
              <a:gd name="T21" fmla="*/ 190905 h 1255"/>
              <a:gd name="T22" fmla="*/ 660526 w 1357"/>
              <a:gd name="T23" fmla="*/ 224747 h 1255"/>
              <a:gd name="T24" fmla="*/ 619839 w 1357"/>
              <a:gd name="T25" fmla="*/ 178756 h 1255"/>
              <a:gd name="T26" fmla="*/ 651869 w 1357"/>
              <a:gd name="T27" fmla="*/ 151856 h 1255"/>
              <a:gd name="T28" fmla="*/ 733245 w 1357"/>
              <a:gd name="T29" fmla="*/ 151856 h 1255"/>
              <a:gd name="T30" fmla="*/ 765276 w 1357"/>
              <a:gd name="T31" fmla="*/ 178756 h 1255"/>
              <a:gd name="T32" fmla="*/ 724588 w 1357"/>
              <a:gd name="T33" fmla="*/ 224747 h 1255"/>
              <a:gd name="T34" fmla="*/ 765276 w 1357"/>
              <a:gd name="T35" fmla="*/ 270738 h 1255"/>
              <a:gd name="T36" fmla="*/ 733245 w 1357"/>
              <a:gd name="T37" fmla="*/ 297638 h 1255"/>
              <a:gd name="T38" fmla="*/ 651869 w 1357"/>
              <a:gd name="T39" fmla="*/ 297638 h 1255"/>
              <a:gd name="T40" fmla="*/ 619839 w 1357"/>
              <a:gd name="T41" fmla="*/ 270738 h 1255"/>
              <a:gd name="T42" fmla="*/ 957460 w 1357"/>
              <a:gd name="T43" fmla="*/ 408710 h 1255"/>
              <a:gd name="T44" fmla="*/ 1158302 w 1357"/>
              <a:gd name="T45" fmla="*/ 668167 h 1255"/>
              <a:gd name="T46" fmla="*/ 1076926 w 1357"/>
              <a:gd name="T47" fmla="*/ 691596 h 1255"/>
              <a:gd name="T48" fmla="*/ 957460 w 1357"/>
              <a:gd name="T49" fmla="*/ 408710 h 1255"/>
              <a:gd name="T50" fmla="*/ 837128 w 1357"/>
              <a:gd name="T51" fmla="*/ 79833 h 1255"/>
              <a:gd name="T52" fmla="*/ 925429 w 1357"/>
              <a:gd name="T53" fmla="*/ 407842 h 1255"/>
              <a:gd name="T54" fmla="*/ 884742 w 1357"/>
              <a:gd name="T55" fmla="*/ 458171 h 1255"/>
              <a:gd name="T56" fmla="*/ 810292 w 1357"/>
              <a:gd name="T57" fmla="*/ 392223 h 1255"/>
              <a:gd name="T58" fmla="*/ 547986 w 1357"/>
              <a:gd name="T59" fmla="*/ 79833 h 1255"/>
              <a:gd name="T60" fmla="*/ 789515 w 1357"/>
              <a:gd name="T61" fmla="*/ 127559 h 1255"/>
              <a:gd name="T62" fmla="*/ 596465 w 1357"/>
              <a:gd name="T63" fmla="*/ 321935 h 1255"/>
              <a:gd name="T64" fmla="*/ 374847 w 1357"/>
              <a:gd name="T65" fmla="*/ 948450 h 1255"/>
              <a:gd name="T66" fmla="*/ 144571 w 1357"/>
              <a:gd name="T67" fmla="*/ 712422 h 1255"/>
              <a:gd name="T68" fmla="*/ 374847 w 1357"/>
              <a:gd name="T69" fmla="*/ 948450 h 1255"/>
              <a:gd name="T70" fmla="*/ 135049 w 1357"/>
              <a:gd name="T71" fmla="*/ 308919 h 1255"/>
              <a:gd name="T72" fmla="*/ 460550 w 1357"/>
              <a:gd name="T73" fmla="*/ 326274 h 1255"/>
              <a:gd name="T74" fmla="*/ 293471 w 1357"/>
              <a:gd name="T75" fmla="*/ 262928 h 1255"/>
              <a:gd name="T76" fmla="*/ 135049 w 1357"/>
              <a:gd name="T77" fmla="*/ 498956 h 1255"/>
              <a:gd name="T78" fmla="*/ 148900 w 1357"/>
              <a:gd name="T79" fmla="*/ 553624 h 1255"/>
              <a:gd name="T80" fmla="*/ 465745 w 1357"/>
              <a:gd name="T81" fmla="*/ 494617 h 1255"/>
              <a:gd name="T82" fmla="*/ 135049 w 1357"/>
              <a:gd name="T83" fmla="*/ 498956 h 1255"/>
              <a:gd name="T84" fmla="*/ 135049 w 1357"/>
              <a:gd name="T85" fmla="*/ 421726 h 1255"/>
              <a:gd name="T86" fmla="*/ 465745 w 1357"/>
              <a:gd name="T87" fmla="*/ 439949 h 1255"/>
              <a:gd name="T88" fmla="*/ 483059 w 1357"/>
              <a:gd name="T89" fmla="*/ 408710 h 1255"/>
              <a:gd name="T90" fmla="*/ 289143 w 1357"/>
              <a:gd name="T91" fmla="*/ 380942 h 1255"/>
              <a:gd name="T92" fmla="*/ 135049 w 1357"/>
              <a:gd name="T93" fmla="*/ 403503 h 12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357" h="1255">
                <a:moveTo>
                  <a:pt x="0" y="220"/>
                </a:moveTo>
                <a:cubicBezTo>
                  <a:pt x="0" y="394"/>
                  <a:pt x="0" y="568"/>
                  <a:pt x="0" y="742"/>
                </a:cubicBezTo>
                <a:cubicBezTo>
                  <a:pt x="0" y="755"/>
                  <a:pt x="229" y="974"/>
                  <a:pt x="257" y="1003"/>
                </a:cubicBezTo>
                <a:cubicBezTo>
                  <a:pt x="287" y="1032"/>
                  <a:pt x="503" y="1255"/>
                  <a:pt x="522" y="1255"/>
                </a:cubicBezTo>
                <a:cubicBezTo>
                  <a:pt x="626" y="1255"/>
                  <a:pt x="731" y="1255"/>
                  <a:pt x="835" y="1255"/>
                </a:cubicBezTo>
                <a:cubicBezTo>
                  <a:pt x="879" y="1255"/>
                  <a:pt x="895" y="1214"/>
                  <a:pt x="914" y="1187"/>
                </a:cubicBezTo>
                <a:cubicBezTo>
                  <a:pt x="914" y="971"/>
                  <a:pt x="914" y="755"/>
                  <a:pt x="914" y="539"/>
                </a:cubicBezTo>
                <a:cubicBezTo>
                  <a:pt x="894" y="547"/>
                  <a:pt x="836" y="522"/>
                  <a:pt x="825" y="554"/>
                </a:cubicBezTo>
                <a:cubicBezTo>
                  <a:pt x="818" y="570"/>
                  <a:pt x="825" y="812"/>
                  <a:pt x="825" y="863"/>
                </a:cubicBezTo>
                <a:cubicBezTo>
                  <a:pt x="825" y="912"/>
                  <a:pt x="839" y="1166"/>
                  <a:pt x="804" y="1166"/>
                </a:cubicBezTo>
                <a:cubicBezTo>
                  <a:pt x="719" y="1166"/>
                  <a:pt x="633" y="1166"/>
                  <a:pt x="548" y="1166"/>
                </a:cubicBezTo>
                <a:cubicBezTo>
                  <a:pt x="521" y="1166"/>
                  <a:pt x="532" y="1079"/>
                  <a:pt x="532" y="1051"/>
                </a:cubicBezTo>
                <a:cubicBezTo>
                  <a:pt x="532" y="1007"/>
                  <a:pt x="532" y="964"/>
                  <a:pt x="532" y="920"/>
                </a:cubicBezTo>
                <a:cubicBezTo>
                  <a:pt x="532" y="801"/>
                  <a:pt x="533" y="781"/>
                  <a:pt x="459" y="732"/>
                </a:cubicBezTo>
                <a:cubicBezTo>
                  <a:pt x="425" y="732"/>
                  <a:pt x="426" y="722"/>
                  <a:pt x="397" y="722"/>
                </a:cubicBezTo>
                <a:cubicBezTo>
                  <a:pt x="296" y="722"/>
                  <a:pt x="195" y="722"/>
                  <a:pt x="94" y="722"/>
                </a:cubicBezTo>
                <a:cubicBezTo>
                  <a:pt x="94" y="565"/>
                  <a:pt x="94" y="408"/>
                  <a:pt x="94" y="251"/>
                </a:cubicBezTo>
                <a:cubicBezTo>
                  <a:pt x="94" y="239"/>
                  <a:pt x="98" y="239"/>
                  <a:pt x="104" y="230"/>
                </a:cubicBezTo>
                <a:cubicBezTo>
                  <a:pt x="219" y="230"/>
                  <a:pt x="334" y="230"/>
                  <a:pt x="449" y="230"/>
                </a:cubicBezTo>
                <a:cubicBezTo>
                  <a:pt x="472" y="215"/>
                  <a:pt x="532" y="164"/>
                  <a:pt x="532" y="131"/>
                </a:cubicBezTo>
                <a:cubicBezTo>
                  <a:pt x="388" y="131"/>
                  <a:pt x="243" y="131"/>
                  <a:pt x="99" y="131"/>
                </a:cubicBezTo>
                <a:cubicBezTo>
                  <a:pt x="59" y="131"/>
                  <a:pt x="0" y="186"/>
                  <a:pt x="0" y="220"/>
                </a:cubicBezTo>
                <a:close/>
                <a:moveTo>
                  <a:pt x="716" y="306"/>
                </a:moveTo>
                <a:lnTo>
                  <a:pt x="763" y="259"/>
                </a:lnTo>
                <a:lnTo>
                  <a:pt x="716" y="212"/>
                </a:lnTo>
                <a:cubicBezTo>
                  <a:pt x="714" y="211"/>
                  <a:pt x="714" y="208"/>
                  <a:pt x="716" y="206"/>
                </a:cubicBezTo>
                <a:lnTo>
                  <a:pt x="747" y="175"/>
                </a:lnTo>
                <a:cubicBezTo>
                  <a:pt x="749" y="173"/>
                  <a:pt x="752" y="173"/>
                  <a:pt x="753" y="175"/>
                </a:cubicBezTo>
                <a:lnTo>
                  <a:pt x="800" y="222"/>
                </a:lnTo>
                <a:lnTo>
                  <a:pt x="847" y="175"/>
                </a:lnTo>
                <a:cubicBezTo>
                  <a:pt x="849" y="173"/>
                  <a:pt x="851" y="173"/>
                  <a:pt x="853" y="175"/>
                </a:cubicBezTo>
                <a:lnTo>
                  <a:pt x="884" y="206"/>
                </a:lnTo>
                <a:cubicBezTo>
                  <a:pt x="886" y="208"/>
                  <a:pt x="886" y="211"/>
                  <a:pt x="884" y="212"/>
                </a:cubicBezTo>
                <a:lnTo>
                  <a:pt x="837" y="259"/>
                </a:lnTo>
                <a:lnTo>
                  <a:pt x="884" y="306"/>
                </a:lnTo>
                <a:cubicBezTo>
                  <a:pt x="886" y="307"/>
                  <a:pt x="886" y="310"/>
                  <a:pt x="884" y="312"/>
                </a:cubicBezTo>
                <a:lnTo>
                  <a:pt x="853" y="343"/>
                </a:lnTo>
                <a:cubicBezTo>
                  <a:pt x="851" y="345"/>
                  <a:pt x="849" y="345"/>
                  <a:pt x="847" y="343"/>
                </a:cubicBezTo>
                <a:lnTo>
                  <a:pt x="800" y="296"/>
                </a:lnTo>
                <a:lnTo>
                  <a:pt x="753" y="343"/>
                </a:lnTo>
                <a:cubicBezTo>
                  <a:pt x="752" y="345"/>
                  <a:pt x="749" y="345"/>
                  <a:pt x="747" y="343"/>
                </a:cubicBezTo>
                <a:lnTo>
                  <a:pt x="716" y="312"/>
                </a:lnTo>
                <a:cubicBezTo>
                  <a:pt x="714" y="310"/>
                  <a:pt x="714" y="307"/>
                  <a:pt x="716" y="306"/>
                </a:cubicBezTo>
                <a:close/>
                <a:moveTo>
                  <a:pt x="1106" y="471"/>
                </a:moveTo>
                <a:lnTo>
                  <a:pt x="1338" y="703"/>
                </a:lnTo>
                <a:cubicBezTo>
                  <a:pt x="1357" y="721"/>
                  <a:pt x="1357" y="752"/>
                  <a:pt x="1338" y="770"/>
                </a:cubicBezTo>
                <a:lnTo>
                  <a:pt x="1311" y="797"/>
                </a:lnTo>
                <a:cubicBezTo>
                  <a:pt x="1293" y="815"/>
                  <a:pt x="1263" y="815"/>
                  <a:pt x="1244" y="797"/>
                </a:cubicBezTo>
                <a:lnTo>
                  <a:pt x="1012" y="565"/>
                </a:lnTo>
                <a:lnTo>
                  <a:pt x="1106" y="471"/>
                </a:lnTo>
                <a:close/>
                <a:moveTo>
                  <a:pt x="633" y="92"/>
                </a:moveTo>
                <a:cubicBezTo>
                  <a:pt x="725" y="0"/>
                  <a:pt x="875" y="0"/>
                  <a:pt x="967" y="92"/>
                </a:cubicBezTo>
                <a:cubicBezTo>
                  <a:pt x="1049" y="174"/>
                  <a:pt x="1058" y="302"/>
                  <a:pt x="994" y="395"/>
                </a:cubicBezTo>
                <a:lnTo>
                  <a:pt x="1069" y="470"/>
                </a:lnTo>
                <a:cubicBezTo>
                  <a:pt x="1072" y="473"/>
                  <a:pt x="1072" y="478"/>
                  <a:pt x="1069" y="481"/>
                </a:cubicBezTo>
                <a:lnTo>
                  <a:pt x="1022" y="528"/>
                </a:lnTo>
                <a:cubicBezTo>
                  <a:pt x="1019" y="531"/>
                  <a:pt x="1014" y="531"/>
                  <a:pt x="1011" y="528"/>
                </a:cubicBezTo>
                <a:lnTo>
                  <a:pt x="936" y="452"/>
                </a:lnTo>
                <a:cubicBezTo>
                  <a:pt x="844" y="517"/>
                  <a:pt x="715" y="508"/>
                  <a:pt x="633" y="426"/>
                </a:cubicBezTo>
                <a:cubicBezTo>
                  <a:pt x="541" y="334"/>
                  <a:pt x="541" y="184"/>
                  <a:pt x="633" y="92"/>
                </a:cubicBezTo>
                <a:close/>
                <a:moveTo>
                  <a:pt x="689" y="147"/>
                </a:moveTo>
                <a:cubicBezTo>
                  <a:pt x="750" y="86"/>
                  <a:pt x="850" y="86"/>
                  <a:pt x="912" y="147"/>
                </a:cubicBezTo>
                <a:cubicBezTo>
                  <a:pt x="973" y="209"/>
                  <a:pt x="973" y="309"/>
                  <a:pt x="912" y="371"/>
                </a:cubicBezTo>
                <a:cubicBezTo>
                  <a:pt x="850" y="432"/>
                  <a:pt x="750" y="432"/>
                  <a:pt x="689" y="371"/>
                </a:cubicBezTo>
                <a:cubicBezTo>
                  <a:pt x="627" y="309"/>
                  <a:pt x="627" y="209"/>
                  <a:pt x="689" y="147"/>
                </a:cubicBezTo>
                <a:close/>
                <a:moveTo>
                  <a:pt x="433" y="1093"/>
                </a:moveTo>
                <a:cubicBezTo>
                  <a:pt x="431" y="1002"/>
                  <a:pt x="430" y="911"/>
                  <a:pt x="428" y="821"/>
                </a:cubicBezTo>
                <a:cubicBezTo>
                  <a:pt x="341" y="821"/>
                  <a:pt x="254" y="821"/>
                  <a:pt x="167" y="821"/>
                </a:cubicBezTo>
                <a:cubicBezTo>
                  <a:pt x="165" y="822"/>
                  <a:pt x="164" y="824"/>
                  <a:pt x="163" y="825"/>
                </a:cubicBezTo>
                <a:cubicBezTo>
                  <a:pt x="253" y="914"/>
                  <a:pt x="343" y="1003"/>
                  <a:pt x="433" y="1093"/>
                </a:cubicBezTo>
                <a:close/>
                <a:moveTo>
                  <a:pt x="156" y="319"/>
                </a:moveTo>
                <a:cubicBezTo>
                  <a:pt x="156" y="331"/>
                  <a:pt x="156" y="343"/>
                  <a:pt x="156" y="356"/>
                </a:cubicBezTo>
                <a:cubicBezTo>
                  <a:pt x="156" y="368"/>
                  <a:pt x="165" y="376"/>
                  <a:pt x="177" y="376"/>
                </a:cubicBezTo>
                <a:cubicBezTo>
                  <a:pt x="296" y="376"/>
                  <a:pt x="414" y="376"/>
                  <a:pt x="532" y="376"/>
                </a:cubicBezTo>
                <a:cubicBezTo>
                  <a:pt x="565" y="376"/>
                  <a:pt x="558" y="324"/>
                  <a:pt x="548" y="303"/>
                </a:cubicBezTo>
                <a:cubicBezTo>
                  <a:pt x="478" y="303"/>
                  <a:pt x="409" y="303"/>
                  <a:pt x="339" y="303"/>
                </a:cubicBezTo>
                <a:cubicBezTo>
                  <a:pt x="296" y="303"/>
                  <a:pt x="156" y="292"/>
                  <a:pt x="156" y="319"/>
                </a:cubicBezTo>
                <a:close/>
                <a:moveTo>
                  <a:pt x="156" y="575"/>
                </a:moveTo>
                <a:cubicBezTo>
                  <a:pt x="156" y="591"/>
                  <a:pt x="156" y="607"/>
                  <a:pt x="156" y="622"/>
                </a:cubicBezTo>
                <a:cubicBezTo>
                  <a:pt x="156" y="634"/>
                  <a:pt x="160" y="638"/>
                  <a:pt x="172" y="638"/>
                </a:cubicBezTo>
                <a:cubicBezTo>
                  <a:pt x="299" y="638"/>
                  <a:pt x="426" y="638"/>
                  <a:pt x="553" y="638"/>
                </a:cubicBezTo>
                <a:cubicBezTo>
                  <a:pt x="556" y="625"/>
                  <a:pt x="566" y="570"/>
                  <a:pt x="538" y="570"/>
                </a:cubicBezTo>
                <a:cubicBezTo>
                  <a:pt x="419" y="570"/>
                  <a:pt x="301" y="570"/>
                  <a:pt x="182" y="570"/>
                </a:cubicBezTo>
                <a:cubicBezTo>
                  <a:pt x="174" y="570"/>
                  <a:pt x="163" y="573"/>
                  <a:pt x="156" y="575"/>
                </a:cubicBezTo>
                <a:close/>
                <a:moveTo>
                  <a:pt x="156" y="465"/>
                </a:moveTo>
                <a:cubicBezTo>
                  <a:pt x="156" y="472"/>
                  <a:pt x="156" y="479"/>
                  <a:pt x="156" y="486"/>
                </a:cubicBezTo>
                <a:cubicBezTo>
                  <a:pt x="156" y="498"/>
                  <a:pt x="160" y="498"/>
                  <a:pt x="167" y="507"/>
                </a:cubicBezTo>
                <a:cubicBezTo>
                  <a:pt x="290" y="507"/>
                  <a:pt x="414" y="507"/>
                  <a:pt x="538" y="507"/>
                </a:cubicBezTo>
                <a:cubicBezTo>
                  <a:pt x="545" y="504"/>
                  <a:pt x="552" y="500"/>
                  <a:pt x="558" y="497"/>
                </a:cubicBezTo>
                <a:cubicBezTo>
                  <a:pt x="558" y="488"/>
                  <a:pt x="558" y="479"/>
                  <a:pt x="558" y="471"/>
                </a:cubicBezTo>
                <a:cubicBezTo>
                  <a:pt x="558" y="455"/>
                  <a:pt x="553" y="449"/>
                  <a:pt x="548" y="439"/>
                </a:cubicBezTo>
                <a:cubicBezTo>
                  <a:pt x="477" y="439"/>
                  <a:pt x="405" y="439"/>
                  <a:pt x="334" y="439"/>
                </a:cubicBezTo>
                <a:cubicBezTo>
                  <a:pt x="299" y="439"/>
                  <a:pt x="264" y="439"/>
                  <a:pt x="229" y="439"/>
                </a:cubicBezTo>
                <a:cubicBezTo>
                  <a:pt x="185" y="439"/>
                  <a:pt x="156" y="425"/>
                  <a:pt x="156" y="465"/>
                </a:cubicBezTo>
                <a:close/>
              </a:path>
            </a:pathLst>
          </a:custGeom>
          <a:solidFill>
            <a:schemeClr val="bg1"/>
          </a:solidFill>
          <a:ln w="9525">
            <a:noFill/>
            <a:round/>
            <a:headEnd/>
            <a:tailEnd/>
          </a:ln>
        </p:spPr>
        <p:txBody>
          <a:bodyPr lIns="68562" tIns="34281" rIns="68562" bIns="34281"/>
          <a:lstStyle/>
          <a:p>
            <a:endParaRPr lang="zh-CN" altLang="en-US"/>
          </a:p>
        </p:txBody>
      </p:sp>
      <p:sp>
        <p:nvSpPr>
          <p:cNvPr id="19475" name="TextBox 18"/>
          <p:cNvSpPr txBox="1">
            <a:spLocks noChangeArrowheads="1"/>
          </p:cNvSpPr>
          <p:nvPr/>
        </p:nvSpPr>
        <p:spPr bwMode="auto">
          <a:xfrm>
            <a:off x="3326846" y="2857192"/>
            <a:ext cx="2361278" cy="1083484"/>
          </a:xfrm>
          <a:prstGeom prst="rect">
            <a:avLst/>
          </a:prstGeom>
          <a:noFill/>
          <a:ln w="9525">
            <a:noFill/>
            <a:miter lim="800000"/>
            <a:headEnd/>
            <a:tailEnd/>
          </a:ln>
        </p:spPr>
        <p:txBody>
          <a:bodyPr lIns="68562" tIns="34281" rIns="68562" bIns="34281">
            <a:spAutoFit/>
          </a:bodyPr>
          <a:lstStyle/>
          <a:p>
            <a:pPr>
              <a:lnSpc>
                <a:spcPct val="150000"/>
              </a:lnSpc>
            </a:pPr>
            <a:r>
              <a:rPr lang="zh-CN" altLang="en-US" sz="900" dirty="0">
                <a:solidFill>
                  <a:schemeClr val="bg1"/>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a:t>
            </a:r>
            <a:endParaRPr lang="en-GB" altLang="zh-CN" sz="900" dirty="0">
              <a:solidFill>
                <a:schemeClr val="bg1"/>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900" dirty="0">
                <a:solidFill>
                  <a:schemeClr val="bg1"/>
                </a:solidFill>
                <a:latin typeface="微软雅黑" panose="020B0503020204020204" pitchFamily="34" charset="-122"/>
                <a:ea typeface="微软雅黑" panose="020B0503020204020204" pitchFamily="34" charset="-122"/>
                <a:cs typeface="+mn-ea"/>
                <a:sym typeface="+mn-lt"/>
              </a:rPr>
              <a:t>。</a:t>
            </a:r>
            <a:endParaRPr lang="en-GB" altLang="zh-CN" sz="9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9476" name="TextBox 19"/>
          <p:cNvSpPr txBox="1">
            <a:spLocks noChangeArrowheads="1"/>
          </p:cNvSpPr>
          <p:nvPr/>
        </p:nvSpPr>
        <p:spPr bwMode="auto">
          <a:xfrm>
            <a:off x="3326846" y="2565399"/>
            <a:ext cx="2361278" cy="253897"/>
          </a:xfrm>
          <a:prstGeom prst="rect">
            <a:avLst/>
          </a:prstGeom>
          <a:noFill/>
          <a:ln w="9525">
            <a:noFill/>
            <a:miter lim="800000"/>
            <a:headEnd/>
            <a:tailEnd/>
          </a:ln>
        </p:spPr>
        <p:txBody>
          <a:bodyPr lIns="68562" tIns="34281" rIns="68562" bIns="34281">
            <a:spAutoFit/>
          </a:bodyPr>
          <a:lstStyle/>
          <a:p>
            <a:pPr algn="ctr" eaLnBrk="1" hangingPunct="1"/>
            <a:r>
              <a:rPr lang="zh-CN" altLang="en-US" sz="1200" b="1" dirty="0">
                <a:solidFill>
                  <a:schemeClr val="bg1"/>
                </a:solidFill>
                <a:latin typeface="微软雅黑" pitchFamily="34" charset="-122"/>
                <a:ea typeface="微软雅黑" pitchFamily="34" charset="-122"/>
              </a:rPr>
              <a:t>添加标题内容</a:t>
            </a:r>
          </a:p>
        </p:txBody>
      </p:sp>
      <p:grpSp>
        <p:nvGrpSpPr>
          <p:cNvPr id="8" name="组合 20"/>
          <p:cNvGrpSpPr>
            <a:grpSpLocks/>
          </p:cNvGrpSpPr>
          <p:nvPr/>
        </p:nvGrpSpPr>
        <p:grpSpPr bwMode="auto">
          <a:xfrm>
            <a:off x="2458871" y="898008"/>
            <a:ext cx="636965" cy="628844"/>
            <a:chOff x="0" y="0"/>
            <a:chExt cx="849617" cy="838200"/>
          </a:xfrm>
        </p:grpSpPr>
        <p:sp>
          <p:nvSpPr>
            <p:cNvPr id="19505" name="Oval 9"/>
            <p:cNvSpPr>
              <a:spLocks noChangeArrowheads="1"/>
            </p:cNvSpPr>
            <p:nvPr/>
          </p:nvSpPr>
          <p:spPr bwMode="auto">
            <a:xfrm>
              <a:off x="0" y="0"/>
              <a:ext cx="836613" cy="838200"/>
            </a:xfrm>
            <a:prstGeom prst="ellipse">
              <a:avLst/>
            </a:prstGeom>
            <a:solidFill>
              <a:schemeClr val="accent1"/>
            </a:solidFill>
            <a:ln w="9525">
              <a:noFill/>
              <a:round/>
              <a:headEnd/>
              <a:tailEnd/>
            </a:ln>
          </p:spPr>
          <p:txBody>
            <a:bodyPr/>
            <a:lstStyle/>
            <a:p>
              <a:pPr eaLnBrk="1" hangingPunct="1"/>
              <a:endParaRPr lang="zh-CN" altLang="en-US"/>
            </a:p>
          </p:txBody>
        </p:sp>
        <p:sp>
          <p:nvSpPr>
            <p:cNvPr id="19506" name="矩形 22"/>
            <p:cNvSpPr>
              <a:spLocks noChangeArrowheads="1"/>
            </p:cNvSpPr>
            <p:nvPr/>
          </p:nvSpPr>
          <p:spPr bwMode="auto">
            <a:xfrm>
              <a:off x="129538" y="24462"/>
              <a:ext cx="720079" cy="779459"/>
            </a:xfrm>
            <a:prstGeom prst="rect">
              <a:avLst/>
            </a:prstGeom>
            <a:noFill/>
            <a:ln w="9525">
              <a:noFill/>
              <a:miter lim="800000"/>
              <a:headEnd/>
              <a:tailEnd/>
            </a:ln>
          </p:spPr>
          <p:txBody>
            <a:bodyPr>
              <a:spAutoFit/>
            </a:bodyPr>
            <a:lstStyle/>
            <a:p>
              <a:r>
                <a:rPr lang="zh-CN" altLang="en-US" sz="1600" dirty="0">
                  <a:solidFill>
                    <a:schemeClr val="bg1"/>
                  </a:solidFill>
                  <a:latin typeface="微软雅黑" pitchFamily="34" charset="-122"/>
                  <a:ea typeface="微软雅黑" pitchFamily="34" charset="-122"/>
                  <a:sym typeface="微软雅黑" pitchFamily="34" charset="-122"/>
                </a:rPr>
                <a:t>标题</a:t>
              </a:r>
            </a:p>
          </p:txBody>
        </p:sp>
      </p:grpSp>
      <p:grpSp>
        <p:nvGrpSpPr>
          <p:cNvPr id="9" name="组合 23"/>
          <p:cNvGrpSpPr>
            <a:grpSpLocks/>
          </p:cNvGrpSpPr>
          <p:nvPr/>
        </p:nvGrpSpPr>
        <p:grpSpPr bwMode="auto">
          <a:xfrm>
            <a:off x="1735254" y="1632851"/>
            <a:ext cx="627215" cy="628844"/>
            <a:chOff x="0" y="0"/>
            <a:chExt cx="836613" cy="838200"/>
          </a:xfrm>
        </p:grpSpPr>
        <p:sp>
          <p:nvSpPr>
            <p:cNvPr id="19503" name="Oval 7"/>
            <p:cNvSpPr>
              <a:spLocks noChangeArrowheads="1"/>
            </p:cNvSpPr>
            <p:nvPr/>
          </p:nvSpPr>
          <p:spPr bwMode="auto">
            <a:xfrm>
              <a:off x="0" y="0"/>
              <a:ext cx="836613" cy="838200"/>
            </a:xfrm>
            <a:prstGeom prst="ellipse">
              <a:avLst/>
            </a:prstGeom>
            <a:solidFill>
              <a:schemeClr val="accent2"/>
            </a:solidFill>
            <a:ln w="9525">
              <a:noFill/>
              <a:round/>
              <a:headEnd/>
              <a:tailEnd/>
            </a:ln>
          </p:spPr>
          <p:txBody>
            <a:bodyPr/>
            <a:lstStyle/>
            <a:p>
              <a:pPr eaLnBrk="1" hangingPunct="1"/>
              <a:endParaRPr lang="zh-CN" altLang="en-US"/>
            </a:p>
          </p:txBody>
        </p:sp>
        <p:sp>
          <p:nvSpPr>
            <p:cNvPr id="2" name="矩形 25"/>
            <p:cNvSpPr>
              <a:spLocks noChangeArrowheads="1"/>
            </p:cNvSpPr>
            <p:nvPr/>
          </p:nvSpPr>
          <p:spPr bwMode="auto">
            <a:xfrm>
              <a:off x="85951" y="52774"/>
              <a:ext cx="720080" cy="779459"/>
            </a:xfrm>
            <a:prstGeom prst="rect">
              <a:avLst/>
            </a:prstGeom>
            <a:noFill/>
            <a:ln w="9525">
              <a:noFill/>
              <a:miter lim="800000"/>
              <a:headEnd/>
              <a:tailEnd/>
            </a:ln>
          </p:spPr>
          <p:txBody>
            <a:bodyPr>
              <a:spAutoFit/>
            </a:bodyPr>
            <a:lstStyle/>
            <a:p>
              <a:r>
                <a:rPr lang="zh-CN" altLang="en-US" sz="1600" dirty="0">
                  <a:solidFill>
                    <a:schemeClr val="bg1"/>
                  </a:solidFill>
                  <a:latin typeface="微软雅黑" pitchFamily="34" charset="-122"/>
                  <a:ea typeface="微软雅黑" pitchFamily="34" charset="-122"/>
                  <a:sym typeface="微软雅黑" pitchFamily="34" charset="-122"/>
                </a:rPr>
                <a:t>标题</a:t>
              </a:r>
            </a:p>
          </p:txBody>
        </p:sp>
      </p:grpSp>
      <p:grpSp>
        <p:nvGrpSpPr>
          <p:cNvPr id="10" name="组合 26"/>
          <p:cNvGrpSpPr>
            <a:grpSpLocks/>
          </p:cNvGrpSpPr>
          <p:nvPr/>
        </p:nvGrpSpPr>
        <p:grpSpPr bwMode="auto">
          <a:xfrm>
            <a:off x="1494841" y="2566589"/>
            <a:ext cx="628887" cy="628844"/>
            <a:chOff x="0" y="0"/>
            <a:chExt cx="838844" cy="838200"/>
          </a:xfrm>
        </p:grpSpPr>
        <p:sp>
          <p:nvSpPr>
            <p:cNvPr id="3" name="Oval 6"/>
            <p:cNvSpPr>
              <a:spLocks noChangeArrowheads="1"/>
            </p:cNvSpPr>
            <p:nvPr/>
          </p:nvSpPr>
          <p:spPr bwMode="auto">
            <a:xfrm>
              <a:off x="0" y="0"/>
              <a:ext cx="835025" cy="838200"/>
            </a:xfrm>
            <a:prstGeom prst="ellipse">
              <a:avLst/>
            </a:prstGeom>
            <a:solidFill>
              <a:schemeClr val="accent3"/>
            </a:solidFill>
            <a:ln w="9525">
              <a:noFill/>
              <a:round/>
              <a:headEnd/>
              <a:tailEnd/>
            </a:ln>
          </p:spPr>
          <p:txBody>
            <a:bodyPr/>
            <a:lstStyle/>
            <a:p>
              <a:pPr eaLnBrk="1" hangingPunct="1"/>
              <a:endParaRPr lang="zh-CN" altLang="en-US"/>
            </a:p>
          </p:txBody>
        </p:sp>
        <p:sp>
          <p:nvSpPr>
            <p:cNvPr id="19502" name="矩形 28"/>
            <p:cNvSpPr>
              <a:spLocks noChangeArrowheads="1"/>
            </p:cNvSpPr>
            <p:nvPr/>
          </p:nvSpPr>
          <p:spPr bwMode="auto">
            <a:xfrm>
              <a:off x="118764" y="7938"/>
              <a:ext cx="720080" cy="779459"/>
            </a:xfrm>
            <a:prstGeom prst="rect">
              <a:avLst/>
            </a:prstGeom>
            <a:noFill/>
            <a:ln w="9525">
              <a:noFill/>
              <a:miter lim="800000"/>
              <a:headEnd/>
              <a:tailEnd/>
            </a:ln>
          </p:spPr>
          <p:txBody>
            <a:bodyPr>
              <a:spAutoFit/>
            </a:bodyPr>
            <a:lstStyle/>
            <a:p>
              <a:r>
                <a:rPr lang="zh-CN" altLang="en-US" sz="1600" dirty="0">
                  <a:solidFill>
                    <a:schemeClr val="bg1"/>
                  </a:solidFill>
                  <a:latin typeface="微软雅黑" pitchFamily="34" charset="-122"/>
                  <a:ea typeface="微软雅黑" pitchFamily="34" charset="-122"/>
                  <a:sym typeface="微软雅黑" pitchFamily="34" charset="-122"/>
                </a:rPr>
                <a:t>标题</a:t>
              </a:r>
            </a:p>
          </p:txBody>
        </p:sp>
      </p:grpSp>
      <p:grpSp>
        <p:nvGrpSpPr>
          <p:cNvPr id="11" name="组合 29"/>
          <p:cNvGrpSpPr>
            <a:grpSpLocks/>
          </p:cNvGrpSpPr>
          <p:nvPr/>
        </p:nvGrpSpPr>
        <p:grpSpPr bwMode="auto">
          <a:xfrm>
            <a:off x="1735254" y="3501519"/>
            <a:ext cx="627215" cy="627653"/>
            <a:chOff x="0" y="0"/>
            <a:chExt cx="836613" cy="836613"/>
          </a:xfrm>
        </p:grpSpPr>
        <p:sp>
          <p:nvSpPr>
            <p:cNvPr id="19499" name="Oval 8"/>
            <p:cNvSpPr>
              <a:spLocks noChangeArrowheads="1"/>
            </p:cNvSpPr>
            <p:nvPr/>
          </p:nvSpPr>
          <p:spPr bwMode="auto">
            <a:xfrm>
              <a:off x="0" y="0"/>
              <a:ext cx="836613" cy="836613"/>
            </a:xfrm>
            <a:prstGeom prst="ellipse">
              <a:avLst/>
            </a:prstGeom>
            <a:solidFill>
              <a:schemeClr val="accent4"/>
            </a:solidFill>
            <a:ln w="9525">
              <a:noFill/>
              <a:round/>
              <a:headEnd/>
              <a:tailEnd/>
            </a:ln>
          </p:spPr>
          <p:txBody>
            <a:bodyPr/>
            <a:lstStyle/>
            <a:p>
              <a:pPr eaLnBrk="1" hangingPunct="1"/>
              <a:endParaRPr lang="zh-CN" altLang="en-US"/>
            </a:p>
          </p:txBody>
        </p:sp>
        <p:sp>
          <p:nvSpPr>
            <p:cNvPr id="19500" name="矩形 31"/>
            <p:cNvSpPr>
              <a:spLocks noChangeArrowheads="1"/>
            </p:cNvSpPr>
            <p:nvPr/>
          </p:nvSpPr>
          <p:spPr bwMode="auto">
            <a:xfrm>
              <a:off x="136875" y="57493"/>
              <a:ext cx="477341" cy="697412"/>
            </a:xfrm>
            <a:prstGeom prst="rect">
              <a:avLst/>
            </a:prstGeom>
            <a:noFill/>
            <a:ln w="9525">
              <a:noFill/>
              <a:miter lim="800000"/>
              <a:headEnd/>
              <a:tailEnd/>
            </a:ln>
          </p:spPr>
          <p:txBody>
            <a:bodyPr wrap="square">
              <a:spAutoFit/>
            </a:bodyPr>
            <a:lstStyle/>
            <a:p>
              <a:pPr eaLnBrk="1" hangingPunct="1"/>
              <a:r>
                <a:rPr lang="zh-CN" altLang="en-US" sz="1400" dirty="0">
                  <a:solidFill>
                    <a:schemeClr val="bg1"/>
                  </a:solidFill>
                  <a:latin typeface="微软雅黑" pitchFamily="34" charset="-122"/>
                  <a:ea typeface="微软雅黑" pitchFamily="34" charset="-122"/>
                  <a:sym typeface="微软雅黑" pitchFamily="34" charset="-122"/>
                </a:rPr>
                <a:t>标题</a:t>
              </a:r>
            </a:p>
          </p:txBody>
        </p:sp>
      </p:grpSp>
      <p:grpSp>
        <p:nvGrpSpPr>
          <p:cNvPr id="12" name="组合 32"/>
          <p:cNvGrpSpPr>
            <a:grpSpLocks/>
          </p:cNvGrpSpPr>
          <p:nvPr/>
        </p:nvGrpSpPr>
        <p:grpSpPr bwMode="auto">
          <a:xfrm>
            <a:off x="2458871" y="4236361"/>
            <a:ext cx="636965" cy="627653"/>
            <a:chOff x="0" y="0"/>
            <a:chExt cx="849617" cy="836613"/>
          </a:xfrm>
        </p:grpSpPr>
        <p:sp>
          <p:nvSpPr>
            <p:cNvPr id="19497" name="Oval 10"/>
            <p:cNvSpPr>
              <a:spLocks noChangeArrowheads="1"/>
            </p:cNvSpPr>
            <p:nvPr/>
          </p:nvSpPr>
          <p:spPr bwMode="auto">
            <a:xfrm>
              <a:off x="0" y="0"/>
              <a:ext cx="836613" cy="836613"/>
            </a:xfrm>
            <a:prstGeom prst="ellipse">
              <a:avLst/>
            </a:prstGeom>
            <a:solidFill>
              <a:schemeClr val="accent1"/>
            </a:solidFill>
            <a:ln w="9525">
              <a:noFill/>
              <a:round/>
              <a:headEnd/>
              <a:tailEnd/>
            </a:ln>
          </p:spPr>
          <p:txBody>
            <a:bodyPr/>
            <a:lstStyle/>
            <a:p>
              <a:pPr eaLnBrk="1" hangingPunct="1"/>
              <a:endParaRPr lang="zh-CN" altLang="en-US"/>
            </a:p>
          </p:txBody>
        </p:sp>
        <p:sp>
          <p:nvSpPr>
            <p:cNvPr id="4" name="矩形 34"/>
            <p:cNvSpPr>
              <a:spLocks noChangeArrowheads="1"/>
            </p:cNvSpPr>
            <p:nvPr/>
          </p:nvSpPr>
          <p:spPr bwMode="auto">
            <a:xfrm>
              <a:off x="129538" y="37816"/>
              <a:ext cx="720079" cy="779460"/>
            </a:xfrm>
            <a:prstGeom prst="rect">
              <a:avLst/>
            </a:prstGeom>
            <a:noFill/>
            <a:ln w="9525">
              <a:noFill/>
              <a:miter lim="800000"/>
              <a:headEnd/>
              <a:tailEnd/>
            </a:ln>
          </p:spPr>
          <p:txBody>
            <a:bodyPr>
              <a:spAutoFit/>
            </a:bodyPr>
            <a:lstStyle/>
            <a:p>
              <a:r>
                <a:rPr lang="zh-CN" altLang="en-US" sz="1600" dirty="0">
                  <a:solidFill>
                    <a:schemeClr val="bg1"/>
                  </a:solidFill>
                  <a:latin typeface="微软雅黑" pitchFamily="34" charset="-122"/>
                  <a:ea typeface="微软雅黑" pitchFamily="34" charset="-122"/>
                  <a:sym typeface="微软雅黑" pitchFamily="34" charset="-122"/>
                </a:rPr>
                <a:t>标题</a:t>
              </a:r>
            </a:p>
          </p:txBody>
        </p:sp>
      </p:grpSp>
      <p:grpSp>
        <p:nvGrpSpPr>
          <p:cNvPr id="13" name="组合 35"/>
          <p:cNvGrpSpPr>
            <a:grpSpLocks/>
          </p:cNvGrpSpPr>
          <p:nvPr/>
        </p:nvGrpSpPr>
        <p:grpSpPr bwMode="auto">
          <a:xfrm>
            <a:off x="5917476" y="4236361"/>
            <a:ext cx="634744" cy="633209"/>
            <a:chOff x="0" y="0"/>
            <a:chExt cx="846656" cy="844019"/>
          </a:xfrm>
        </p:grpSpPr>
        <p:sp>
          <p:nvSpPr>
            <p:cNvPr id="5" name="Oval 21"/>
            <p:cNvSpPr>
              <a:spLocks noChangeArrowheads="1"/>
            </p:cNvSpPr>
            <p:nvPr/>
          </p:nvSpPr>
          <p:spPr bwMode="auto">
            <a:xfrm>
              <a:off x="0" y="0"/>
              <a:ext cx="836613" cy="836613"/>
            </a:xfrm>
            <a:prstGeom prst="ellipse">
              <a:avLst/>
            </a:prstGeom>
            <a:solidFill>
              <a:schemeClr val="accent1"/>
            </a:solidFill>
            <a:ln w="9525">
              <a:noFill/>
              <a:round/>
              <a:headEnd/>
              <a:tailEnd/>
            </a:ln>
          </p:spPr>
          <p:txBody>
            <a:bodyPr/>
            <a:lstStyle/>
            <a:p>
              <a:pPr eaLnBrk="1" hangingPunct="1"/>
              <a:endParaRPr lang="zh-CN" altLang="en-US"/>
            </a:p>
          </p:txBody>
        </p:sp>
        <p:sp>
          <p:nvSpPr>
            <p:cNvPr id="19496" name="矩形 40"/>
            <p:cNvSpPr>
              <a:spLocks noChangeArrowheads="1"/>
            </p:cNvSpPr>
            <p:nvPr/>
          </p:nvSpPr>
          <p:spPr bwMode="auto">
            <a:xfrm>
              <a:off x="126576" y="64559"/>
              <a:ext cx="720080" cy="779460"/>
            </a:xfrm>
            <a:prstGeom prst="rect">
              <a:avLst/>
            </a:prstGeom>
            <a:noFill/>
            <a:ln w="9525">
              <a:noFill/>
              <a:miter lim="800000"/>
              <a:headEnd/>
              <a:tailEnd/>
            </a:ln>
          </p:spPr>
          <p:txBody>
            <a:bodyPr>
              <a:spAutoFit/>
            </a:bodyPr>
            <a:lstStyle/>
            <a:p>
              <a:r>
                <a:rPr lang="zh-CN" altLang="en-US" sz="1600" dirty="0">
                  <a:solidFill>
                    <a:schemeClr val="bg1"/>
                  </a:solidFill>
                  <a:latin typeface="微软雅黑" pitchFamily="34" charset="-122"/>
                  <a:ea typeface="微软雅黑" pitchFamily="34" charset="-122"/>
                  <a:sym typeface="微软雅黑" pitchFamily="34" charset="-122"/>
                </a:rPr>
                <a:t>标题</a:t>
              </a:r>
            </a:p>
          </p:txBody>
        </p:sp>
      </p:grpSp>
      <p:grpSp>
        <p:nvGrpSpPr>
          <p:cNvPr id="14" name="组合 41"/>
          <p:cNvGrpSpPr>
            <a:grpSpLocks/>
          </p:cNvGrpSpPr>
          <p:nvPr/>
        </p:nvGrpSpPr>
        <p:grpSpPr bwMode="auto">
          <a:xfrm>
            <a:off x="6639903" y="3501519"/>
            <a:ext cx="668401" cy="627908"/>
            <a:chOff x="0" y="0"/>
            <a:chExt cx="891550" cy="836953"/>
          </a:xfrm>
        </p:grpSpPr>
        <p:sp>
          <p:nvSpPr>
            <p:cNvPr id="19493" name="Oval 19"/>
            <p:cNvSpPr>
              <a:spLocks noChangeArrowheads="1"/>
            </p:cNvSpPr>
            <p:nvPr/>
          </p:nvSpPr>
          <p:spPr bwMode="auto">
            <a:xfrm>
              <a:off x="0" y="0"/>
              <a:ext cx="836613" cy="836613"/>
            </a:xfrm>
            <a:prstGeom prst="ellipse">
              <a:avLst/>
            </a:prstGeom>
            <a:solidFill>
              <a:schemeClr val="accent4"/>
            </a:solidFill>
            <a:ln w="9525">
              <a:noFill/>
              <a:round/>
              <a:headEnd/>
              <a:tailEnd/>
            </a:ln>
          </p:spPr>
          <p:txBody>
            <a:bodyPr/>
            <a:lstStyle/>
            <a:p>
              <a:pPr eaLnBrk="1" hangingPunct="1"/>
              <a:endParaRPr lang="zh-CN" altLang="en-US"/>
            </a:p>
          </p:txBody>
        </p:sp>
        <p:sp>
          <p:nvSpPr>
            <p:cNvPr id="19494" name="矩形 43"/>
            <p:cNvSpPr>
              <a:spLocks noChangeArrowheads="1"/>
            </p:cNvSpPr>
            <p:nvPr/>
          </p:nvSpPr>
          <p:spPr bwMode="auto">
            <a:xfrm>
              <a:off x="171471" y="57493"/>
              <a:ext cx="720079" cy="779460"/>
            </a:xfrm>
            <a:prstGeom prst="rect">
              <a:avLst/>
            </a:prstGeom>
            <a:noFill/>
            <a:ln w="9525">
              <a:noFill/>
              <a:miter lim="800000"/>
              <a:headEnd/>
              <a:tailEnd/>
            </a:ln>
          </p:spPr>
          <p:txBody>
            <a:bodyPr>
              <a:spAutoFit/>
            </a:bodyPr>
            <a:lstStyle/>
            <a:p>
              <a:r>
                <a:rPr lang="zh-CN" altLang="en-US" sz="1600" dirty="0">
                  <a:solidFill>
                    <a:schemeClr val="bg1"/>
                  </a:solidFill>
                  <a:latin typeface="微软雅黑" pitchFamily="34" charset="-122"/>
                  <a:ea typeface="微软雅黑" pitchFamily="34" charset="-122"/>
                  <a:sym typeface="微软雅黑" pitchFamily="34" charset="-122"/>
                </a:rPr>
                <a:t>标题</a:t>
              </a:r>
            </a:p>
          </p:txBody>
        </p:sp>
      </p:grpSp>
      <p:grpSp>
        <p:nvGrpSpPr>
          <p:cNvPr id="15" name="组合 44"/>
          <p:cNvGrpSpPr>
            <a:grpSpLocks/>
          </p:cNvGrpSpPr>
          <p:nvPr/>
        </p:nvGrpSpPr>
        <p:grpSpPr bwMode="auto">
          <a:xfrm>
            <a:off x="6881506" y="2566589"/>
            <a:ext cx="678826" cy="628844"/>
            <a:chOff x="0" y="0"/>
            <a:chExt cx="905455" cy="838200"/>
          </a:xfrm>
        </p:grpSpPr>
        <p:sp>
          <p:nvSpPr>
            <p:cNvPr id="19491" name="Oval 17"/>
            <p:cNvSpPr>
              <a:spLocks noChangeArrowheads="1"/>
            </p:cNvSpPr>
            <p:nvPr/>
          </p:nvSpPr>
          <p:spPr bwMode="auto">
            <a:xfrm>
              <a:off x="0" y="0"/>
              <a:ext cx="836613" cy="838200"/>
            </a:xfrm>
            <a:prstGeom prst="ellipse">
              <a:avLst/>
            </a:prstGeom>
            <a:solidFill>
              <a:schemeClr val="accent3"/>
            </a:solidFill>
            <a:ln w="9525">
              <a:noFill/>
              <a:round/>
              <a:headEnd/>
              <a:tailEnd/>
            </a:ln>
          </p:spPr>
          <p:txBody>
            <a:bodyPr/>
            <a:lstStyle/>
            <a:p>
              <a:pPr eaLnBrk="1" hangingPunct="1"/>
              <a:endParaRPr lang="zh-CN" altLang="en-US"/>
            </a:p>
          </p:txBody>
        </p:sp>
        <p:sp>
          <p:nvSpPr>
            <p:cNvPr id="6" name="矩形 46"/>
            <p:cNvSpPr>
              <a:spLocks noChangeArrowheads="1"/>
            </p:cNvSpPr>
            <p:nvPr/>
          </p:nvSpPr>
          <p:spPr bwMode="auto">
            <a:xfrm>
              <a:off x="185375" y="7938"/>
              <a:ext cx="720080" cy="779459"/>
            </a:xfrm>
            <a:prstGeom prst="rect">
              <a:avLst/>
            </a:prstGeom>
            <a:noFill/>
            <a:ln w="9525">
              <a:noFill/>
              <a:miter lim="800000"/>
              <a:headEnd/>
              <a:tailEnd/>
            </a:ln>
          </p:spPr>
          <p:txBody>
            <a:bodyPr>
              <a:spAutoFit/>
            </a:bodyPr>
            <a:lstStyle/>
            <a:p>
              <a:r>
                <a:rPr lang="zh-CN" altLang="en-US" sz="1600" dirty="0">
                  <a:solidFill>
                    <a:schemeClr val="bg1"/>
                  </a:solidFill>
                  <a:latin typeface="微软雅黑" pitchFamily="34" charset="-122"/>
                  <a:ea typeface="微软雅黑" pitchFamily="34" charset="-122"/>
                  <a:sym typeface="微软雅黑" pitchFamily="34" charset="-122"/>
                </a:rPr>
                <a:t>标题</a:t>
              </a:r>
            </a:p>
          </p:txBody>
        </p:sp>
      </p:grpSp>
      <p:grpSp>
        <p:nvGrpSpPr>
          <p:cNvPr id="16" name="组合 47"/>
          <p:cNvGrpSpPr>
            <a:grpSpLocks/>
          </p:cNvGrpSpPr>
          <p:nvPr/>
        </p:nvGrpSpPr>
        <p:grpSpPr bwMode="auto">
          <a:xfrm>
            <a:off x="6639903" y="1632851"/>
            <a:ext cx="668401" cy="636017"/>
            <a:chOff x="0" y="0"/>
            <a:chExt cx="891550" cy="847761"/>
          </a:xfrm>
        </p:grpSpPr>
        <p:sp>
          <p:nvSpPr>
            <p:cNvPr id="7" name="Oval 18"/>
            <p:cNvSpPr>
              <a:spLocks noChangeArrowheads="1"/>
            </p:cNvSpPr>
            <p:nvPr/>
          </p:nvSpPr>
          <p:spPr bwMode="auto">
            <a:xfrm>
              <a:off x="0" y="0"/>
              <a:ext cx="836613" cy="838200"/>
            </a:xfrm>
            <a:prstGeom prst="ellipse">
              <a:avLst/>
            </a:prstGeom>
            <a:solidFill>
              <a:schemeClr val="accent2"/>
            </a:solidFill>
            <a:ln w="9525">
              <a:noFill/>
              <a:round/>
              <a:headEnd/>
              <a:tailEnd/>
            </a:ln>
          </p:spPr>
          <p:txBody>
            <a:bodyPr/>
            <a:lstStyle/>
            <a:p>
              <a:pPr eaLnBrk="1" hangingPunct="1"/>
              <a:endParaRPr lang="zh-CN" altLang="en-US"/>
            </a:p>
          </p:txBody>
        </p:sp>
        <p:sp>
          <p:nvSpPr>
            <p:cNvPr id="19490" name="矩形 49"/>
            <p:cNvSpPr>
              <a:spLocks noChangeArrowheads="1"/>
            </p:cNvSpPr>
            <p:nvPr/>
          </p:nvSpPr>
          <p:spPr bwMode="auto">
            <a:xfrm>
              <a:off x="171471" y="68302"/>
              <a:ext cx="720079" cy="779459"/>
            </a:xfrm>
            <a:prstGeom prst="rect">
              <a:avLst/>
            </a:prstGeom>
            <a:noFill/>
            <a:ln w="9525">
              <a:noFill/>
              <a:miter lim="800000"/>
              <a:headEnd/>
              <a:tailEnd/>
            </a:ln>
          </p:spPr>
          <p:txBody>
            <a:bodyPr>
              <a:spAutoFit/>
            </a:bodyPr>
            <a:lstStyle/>
            <a:p>
              <a:r>
                <a:rPr lang="zh-CN" altLang="en-US" sz="1600" dirty="0">
                  <a:solidFill>
                    <a:schemeClr val="bg1"/>
                  </a:solidFill>
                  <a:latin typeface="微软雅黑" pitchFamily="34" charset="-122"/>
                  <a:ea typeface="微软雅黑" pitchFamily="34" charset="-122"/>
                  <a:sym typeface="微软雅黑" pitchFamily="34" charset="-122"/>
                </a:rPr>
                <a:t>标题</a:t>
              </a:r>
            </a:p>
          </p:txBody>
        </p:sp>
      </p:grpSp>
      <p:grpSp>
        <p:nvGrpSpPr>
          <p:cNvPr id="17" name="组合 50"/>
          <p:cNvGrpSpPr>
            <a:grpSpLocks/>
          </p:cNvGrpSpPr>
          <p:nvPr/>
        </p:nvGrpSpPr>
        <p:grpSpPr bwMode="auto">
          <a:xfrm>
            <a:off x="5917476" y="898008"/>
            <a:ext cx="670748" cy="628844"/>
            <a:chOff x="0" y="0"/>
            <a:chExt cx="894680" cy="838200"/>
          </a:xfrm>
        </p:grpSpPr>
        <p:sp>
          <p:nvSpPr>
            <p:cNvPr id="19487" name="Oval 20"/>
            <p:cNvSpPr>
              <a:spLocks noChangeArrowheads="1"/>
            </p:cNvSpPr>
            <p:nvPr/>
          </p:nvSpPr>
          <p:spPr bwMode="auto">
            <a:xfrm>
              <a:off x="0" y="0"/>
              <a:ext cx="836613" cy="838200"/>
            </a:xfrm>
            <a:prstGeom prst="ellipse">
              <a:avLst/>
            </a:prstGeom>
            <a:solidFill>
              <a:schemeClr val="accent1"/>
            </a:solidFill>
            <a:ln w="9525">
              <a:noFill/>
              <a:round/>
              <a:headEnd/>
              <a:tailEnd/>
            </a:ln>
          </p:spPr>
          <p:txBody>
            <a:bodyPr/>
            <a:lstStyle/>
            <a:p>
              <a:pPr eaLnBrk="1" hangingPunct="1"/>
              <a:endParaRPr lang="zh-CN" altLang="en-US"/>
            </a:p>
          </p:txBody>
        </p:sp>
        <p:sp>
          <p:nvSpPr>
            <p:cNvPr id="19488" name="矩形 52"/>
            <p:cNvSpPr>
              <a:spLocks noChangeArrowheads="1"/>
            </p:cNvSpPr>
            <p:nvPr/>
          </p:nvSpPr>
          <p:spPr bwMode="auto">
            <a:xfrm>
              <a:off x="174600" y="24462"/>
              <a:ext cx="720080" cy="779459"/>
            </a:xfrm>
            <a:prstGeom prst="rect">
              <a:avLst/>
            </a:prstGeom>
            <a:noFill/>
            <a:ln w="9525">
              <a:noFill/>
              <a:miter lim="800000"/>
              <a:headEnd/>
              <a:tailEnd/>
            </a:ln>
          </p:spPr>
          <p:txBody>
            <a:bodyPr>
              <a:spAutoFit/>
            </a:bodyPr>
            <a:lstStyle/>
            <a:p>
              <a:r>
                <a:rPr lang="zh-CN" altLang="en-US" sz="1600" dirty="0">
                  <a:solidFill>
                    <a:schemeClr val="bg1"/>
                  </a:solidFill>
                  <a:latin typeface="微软雅黑" pitchFamily="34" charset="-122"/>
                  <a:ea typeface="微软雅黑" pitchFamily="34" charset="-122"/>
                  <a:sym typeface="微软雅黑" pitchFamily="34" charset="-122"/>
                </a:rPr>
                <a:t>标题</a:t>
              </a:r>
            </a:p>
          </p:txBody>
        </p:sp>
      </p:grpSp>
    </p:spTree>
    <p:extLst>
      <p:ext uri="{BB962C8B-B14F-4D97-AF65-F5344CB8AC3E}">
        <p14:creationId xmlns:p14="http://schemas.microsoft.com/office/powerpoint/2010/main" val="1164344396"/>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473"/>
                                        </p:tgtEl>
                                        <p:attrNameLst>
                                          <p:attrName>style.visibility</p:attrName>
                                        </p:attrNameLst>
                                      </p:cBhvr>
                                      <p:to>
                                        <p:strVal val="visible"/>
                                      </p:to>
                                    </p:set>
                                    <p:animEffect transition="in" filter="wheel(1)">
                                      <p:cBhvr>
                                        <p:cTn id="7" dur="2000"/>
                                        <p:tgtEl>
                                          <p:spTgt spid="19473"/>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9474"/>
                                        </p:tgtEl>
                                        <p:attrNameLst>
                                          <p:attrName>style.visibility</p:attrName>
                                        </p:attrNameLst>
                                      </p:cBhvr>
                                      <p:to>
                                        <p:strVal val="visible"/>
                                      </p:to>
                                    </p:set>
                                    <p:anim calcmode="lin" valueType="num">
                                      <p:cBhvr>
                                        <p:cTn id="11" dur="300" fill="hold"/>
                                        <p:tgtEl>
                                          <p:spTgt spid="19474"/>
                                        </p:tgtEl>
                                        <p:attrNameLst>
                                          <p:attrName>ppt_w</p:attrName>
                                        </p:attrNameLst>
                                      </p:cBhvr>
                                      <p:tavLst>
                                        <p:tav tm="0">
                                          <p:val>
                                            <p:fltVal val="0"/>
                                          </p:val>
                                        </p:tav>
                                        <p:tav tm="100000">
                                          <p:val>
                                            <p:strVal val="#ppt_w"/>
                                          </p:val>
                                        </p:tav>
                                      </p:tavLst>
                                    </p:anim>
                                    <p:anim calcmode="lin" valueType="num">
                                      <p:cBhvr>
                                        <p:cTn id="12" dur="300" fill="hold"/>
                                        <p:tgtEl>
                                          <p:spTgt spid="19474"/>
                                        </p:tgtEl>
                                        <p:attrNameLst>
                                          <p:attrName>ppt_h</p:attrName>
                                        </p:attrNameLst>
                                      </p:cBhvr>
                                      <p:tavLst>
                                        <p:tav tm="0">
                                          <p:val>
                                            <p:fltVal val="0"/>
                                          </p:val>
                                        </p:tav>
                                        <p:tav tm="100000">
                                          <p:val>
                                            <p:strVal val="#ppt_h"/>
                                          </p:val>
                                        </p:tav>
                                      </p:tavLst>
                                    </p:anim>
                                    <p:anim calcmode="lin" valueType="num">
                                      <p:cBhvr>
                                        <p:cTn id="13" dur="300" fill="hold"/>
                                        <p:tgtEl>
                                          <p:spTgt spid="19474"/>
                                        </p:tgtEl>
                                        <p:attrNameLst>
                                          <p:attrName>style.rotation</p:attrName>
                                        </p:attrNameLst>
                                      </p:cBhvr>
                                      <p:tavLst>
                                        <p:tav tm="0">
                                          <p:val>
                                            <p:fltVal val="90"/>
                                          </p:val>
                                        </p:tav>
                                        <p:tav tm="100000">
                                          <p:val>
                                            <p:fltVal val="0"/>
                                          </p:val>
                                        </p:tav>
                                      </p:tavLst>
                                    </p:anim>
                                    <p:animEffect transition="in" filter="fade">
                                      <p:cBhvr>
                                        <p:cTn id="14" dur="300"/>
                                        <p:tgtEl>
                                          <p:spTgt spid="19474"/>
                                        </p:tgtEl>
                                      </p:cBhvr>
                                    </p:animEffect>
                                  </p:childTnLst>
                                </p:cTn>
                              </p:par>
                            </p:childTnLst>
                          </p:cTn>
                        </p:par>
                        <p:par>
                          <p:cTn id="15" fill="hold" nodeType="afterGroup">
                            <p:stCondLst>
                              <p:cond delay="2300"/>
                            </p:stCondLst>
                            <p:childTnLst>
                              <p:par>
                                <p:cTn id="16" presetID="16" presetClass="entr" presetSubtype="21" fill="hold" grpId="0" nodeType="afterEffect">
                                  <p:stCondLst>
                                    <p:cond delay="0"/>
                                  </p:stCondLst>
                                  <p:childTnLst>
                                    <p:set>
                                      <p:cBhvr>
                                        <p:cTn id="17" dur="1" fill="hold">
                                          <p:stCondLst>
                                            <p:cond delay="0"/>
                                          </p:stCondLst>
                                        </p:cTn>
                                        <p:tgtEl>
                                          <p:spTgt spid="19476"/>
                                        </p:tgtEl>
                                        <p:attrNameLst>
                                          <p:attrName>style.visibility</p:attrName>
                                        </p:attrNameLst>
                                      </p:cBhvr>
                                      <p:to>
                                        <p:strVal val="visible"/>
                                      </p:to>
                                    </p:set>
                                    <p:animEffect transition="in" filter="barn(inVertical)">
                                      <p:cBhvr>
                                        <p:cTn id="18" dur="500"/>
                                        <p:tgtEl>
                                          <p:spTgt spid="19476"/>
                                        </p:tgtEl>
                                      </p:cBhvr>
                                    </p:animEffect>
                                  </p:childTnLst>
                                </p:cTn>
                              </p:par>
                            </p:childTnLst>
                          </p:cTn>
                        </p:par>
                        <p:par>
                          <p:cTn id="19" fill="hold" nodeType="afterGroup">
                            <p:stCondLst>
                              <p:cond delay="2800"/>
                            </p:stCondLst>
                            <p:childTnLst>
                              <p:par>
                                <p:cTn id="20" presetID="22" presetClass="entr" presetSubtype="1" fill="hold" grpId="0" nodeType="afterEffect">
                                  <p:stCondLst>
                                    <p:cond delay="0"/>
                                  </p:stCondLst>
                                  <p:childTnLst>
                                    <p:set>
                                      <p:cBhvr>
                                        <p:cTn id="21" dur="1" fill="hold">
                                          <p:stCondLst>
                                            <p:cond delay="0"/>
                                          </p:stCondLst>
                                        </p:cTn>
                                        <p:tgtEl>
                                          <p:spTgt spid="19475"/>
                                        </p:tgtEl>
                                        <p:attrNameLst>
                                          <p:attrName>style.visibility</p:attrName>
                                        </p:attrNameLst>
                                      </p:cBhvr>
                                      <p:to>
                                        <p:strVal val="visible"/>
                                      </p:to>
                                    </p:set>
                                    <p:animEffect transition="in" filter="wipe(up)">
                                      <p:cBhvr>
                                        <p:cTn id="22" dur="500"/>
                                        <p:tgtEl>
                                          <p:spTgt spid="19475"/>
                                        </p:tgtEl>
                                      </p:cBhvr>
                                    </p:animEffect>
                                  </p:childTnLst>
                                </p:cTn>
                              </p:par>
                            </p:childTnLst>
                          </p:cTn>
                        </p:par>
                        <p:par>
                          <p:cTn id="23" fill="hold" nodeType="afterGroup">
                            <p:stCondLst>
                              <p:cond delay="3300"/>
                            </p:stCondLst>
                            <p:childTnLst>
                              <p:par>
                                <p:cTn id="24" presetID="21" presetClass="entr" presetSubtype="1" fill="hold" grpId="0" nodeType="afterEffect">
                                  <p:stCondLst>
                                    <p:cond delay="0"/>
                                  </p:stCondLst>
                                  <p:childTnLst>
                                    <p:set>
                                      <p:cBhvr>
                                        <p:cTn id="25" dur="1" fill="hold">
                                          <p:stCondLst>
                                            <p:cond delay="0"/>
                                          </p:stCondLst>
                                        </p:cTn>
                                        <p:tgtEl>
                                          <p:spTgt spid="19461"/>
                                        </p:tgtEl>
                                        <p:attrNameLst>
                                          <p:attrName>style.visibility</p:attrName>
                                        </p:attrNameLst>
                                      </p:cBhvr>
                                      <p:to>
                                        <p:strVal val="visible"/>
                                      </p:to>
                                    </p:set>
                                    <p:animEffect transition="in" filter="wheel(1)">
                                      <p:cBhvr>
                                        <p:cTn id="26" dur="2000"/>
                                        <p:tgtEl>
                                          <p:spTgt spid="19461"/>
                                        </p:tgtEl>
                                      </p:cBhvr>
                                    </p:animEffect>
                                  </p:childTnLst>
                                </p:cTn>
                              </p:par>
                            </p:childTnLst>
                          </p:cTn>
                        </p:par>
                        <p:par>
                          <p:cTn id="27" fill="hold" nodeType="afterGroup">
                            <p:stCondLst>
                              <p:cond delay="5300"/>
                            </p:stCondLst>
                            <p:childTnLst>
                              <p:par>
                                <p:cTn id="28" presetID="22" presetClass="entr" presetSubtype="2" fill="hold" grpId="0" nodeType="afterEffect">
                                  <p:stCondLst>
                                    <p:cond delay="0"/>
                                  </p:stCondLst>
                                  <p:childTnLst>
                                    <p:set>
                                      <p:cBhvr>
                                        <p:cTn id="29" dur="1" fill="hold">
                                          <p:stCondLst>
                                            <p:cond delay="0"/>
                                          </p:stCondLst>
                                        </p:cTn>
                                        <p:tgtEl>
                                          <p:spTgt spid="19462"/>
                                        </p:tgtEl>
                                        <p:attrNameLst>
                                          <p:attrName>style.visibility</p:attrName>
                                        </p:attrNameLst>
                                      </p:cBhvr>
                                      <p:to>
                                        <p:strVal val="visible"/>
                                      </p:to>
                                    </p:set>
                                    <p:animEffect transition="in" filter="wipe(right)">
                                      <p:cBhvr>
                                        <p:cTn id="30" dur="500"/>
                                        <p:tgtEl>
                                          <p:spTgt spid="19462"/>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9465"/>
                                        </p:tgtEl>
                                        <p:attrNameLst>
                                          <p:attrName>style.visibility</p:attrName>
                                        </p:attrNameLst>
                                      </p:cBhvr>
                                      <p:to>
                                        <p:strVal val="visible"/>
                                      </p:to>
                                    </p:set>
                                    <p:animEffect transition="in" filter="wipe(right)">
                                      <p:cBhvr>
                                        <p:cTn id="33" dur="500"/>
                                        <p:tgtEl>
                                          <p:spTgt spid="19465"/>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19464"/>
                                        </p:tgtEl>
                                        <p:attrNameLst>
                                          <p:attrName>style.visibility</p:attrName>
                                        </p:attrNameLst>
                                      </p:cBhvr>
                                      <p:to>
                                        <p:strVal val="visible"/>
                                      </p:to>
                                    </p:set>
                                    <p:animEffect transition="in" filter="wipe(right)">
                                      <p:cBhvr>
                                        <p:cTn id="36" dur="500"/>
                                        <p:tgtEl>
                                          <p:spTgt spid="1946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9466"/>
                                        </p:tgtEl>
                                        <p:attrNameLst>
                                          <p:attrName>style.visibility</p:attrName>
                                        </p:attrNameLst>
                                      </p:cBhvr>
                                      <p:to>
                                        <p:strVal val="visible"/>
                                      </p:to>
                                    </p:set>
                                    <p:animEffect transition="in" filter="wipe(right)">
                                      <p:cBhvr>
                                        <p:cTn id="39" dur="500"/>
                                        <p:tgtEl>
                                          <p:spTgt spid="1946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9463"/>
                                        </p:tgtEl>
                                        <p:attrNameLst>
                                          <p:attrName>style.visibility</p:attrName>
                                        </p:attrNameLst>
                                      </p:cBhvr>
                                      <p:to>
                                        <p:strVal val="visible"/>
                                      </p:to>
                                    </p:set>
                                    <p:animEffect transition="in" filter="wipe(right)">
                                      <p:cBhvr>
                                        <p:cTn id="42" dur="500"/>
                                        <p:tgtEl>
                                          <p:spTgt spid="19463"/>
                                        </p:tgtEl>
                                      </p:cBhvr>
                                    </p:animEffect>
                                  </p:childTnLst>
                                </p:cTn>
                              </p:par>
                            </p:childTnLst>
                          </p:cTn>
                        </p:par>
                        <p:par>
                          <p:cTn id="43" fill="hold" nodeType="afterGroup">
                            <p:stCondLst>
                              <p:cond delay="5800"/>
                            </p:stCondLst>
                            <p:childTnLst>
                              <p:par>
                                <p:cTn id="44" presetID="10"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300" fill="hold"/>
                                        <p:tgtEl>
                                          <p:spTgt spid="8"/>
                                        </p:tgtEl>
                                        <p:attrNameLst>
                                          <p:attrName>ppt_w</p:attrName>
                                        </p:attrNameLst>
                                      </p:cBhvr>
                                      <p:tavLst>
                                        <p:tav tm="0">
                                          <p:val>
                                            <p:fltVal val="0"/>
                                          </p:val>
                                        </p:tav>
                                        <p:tav tm="100000">
                                          <p:val>
                                            <p:strVal val="#ppt_w"/>
                                          </p:val>
                                        </p:tav>
                                      </p:tavLst>
                                    </p:anim>
                                    <p:anim calcmode="lin" valueType="num">
                                      <p:cBhvr>
                                        <p:cTn id="47" dur="300" fill="hold"/>
                                        <p:tgtEl>
                                          <p:spTgt spid="8"/>
                                        </p:tgtEl>
                                        <p:attrNameLst>
                                          <p:attrName>ppt_h</p:attrName>
                                        </p:attrNameLst>
                                      </p:cBhvr>
                                      <p:tavLst>
                                        <p:tav tm="0">
                                          <p:val>
                                            <p:fltVal val="0"/>
                                          </p:val>
                                        </p:tav>
                                        <p:tav tm="100000">
                                          <p:val>
                                            <p:strVal val="#ppt_h"/>
                                          </p:val>
                                        </p:tav>
                                      </p:tavLst>
                                    </p:anim>
                                    <p:animEffect transition="in" filter="fade">
                                      <p:cBhvr>
                                        <p:cTn id="48" dur="300"/>
                                        <p:tgtEl>
                                          <p:spTgt spid="8"/>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300" fill="hold"/>
                                        <p:tgtEl>
                                          <p:spTgt spid="10"/>
                                        </p:tgtEl>
                                        <p:attrNameLst>
                                          <p:attrName>ppt_w</p:attrName>
                                        </p:attrNameLst>
                                      </p:cBhvr>
                                      <p:tavLst>
                                        <p:tav tm="0">
                                          <p:val>
                                            <p:fltVal val="0"/>
                                          </p:val>
                                        </p:tav>
                                        <p:tav tm="100000">
                                          <p:val>
                                            <p:strVal val="#ppt_w"/>
                                          </p:val>
                                        </p:tav>
                                      </p:tavLst>
                                    </p:anim>
                                    <p:anim calcmode="lin" valueType="num">
                                      <p:cBhvr>
                                        <p:cTn id="57" dur="300" fill="hold"/>
                                        <p:tgtEl>
                                          <p:spTgt spid="10"/>
                                        </p:tgtEl>
                                        <p:attrNameLst>
                                          <p:attrName>ppt_h</p:attrName>
                                        </p:attrNameLst>
                                      </p:cBhvr>
                                      <p:tavLst>
                                        <p:tav tm="0">
                                          <p:val>
                                            <p:fltVal val="0"/>
                                          </p:val>
                                        </p:tav>
                                        <p:tav tm="100000">
                                          <p:val>
                                            <p:strVal val="#ppt_h"/>
                                          </p:val>
                                        </p:tav>
                                      </p:tavLst>
                                    </p:anim>
                                    <p:animEffect transition="in" filter="fade">
                                      <p:cBhvr>
                                        <p:cTn id="58" dur="300"/>
                                        <p:tgtEl>
                                          <p:spTgt spid="10"/>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300" fill="hold"/>
                                        <p:tgtEl>
                                          <p:spTgt spid="11"/>
                                        </p:tgtEl>
                                        <p:attrNameLst>
                                          <p:attrName>ppt_w</p:attrName>
                                        </p:attrNameLst>
                                      </p:cBhvr>
                                      <p:tavLst>
                                        <p:tav tm="0">
                                          <p:val>
                                            <p:fltVal val="0"/>
                                          </p:val>
                                        </p:tav>
                                        <p:tav tm="100000">
                                          <p:val>
                                            <p:strVal val="#ppt_w"/>
                                          </p:val>
                                        </p:tav>
                                      </p:tavLst>
                                    </p:anim>
                                    <p:anim calcmode="lin" valueType="num">
                                      <p:cBhvr>
                                        <p:cTn id="62" dur="300" fill="hold"/>
                                        <p:tgtEl>
                                          <p:spTgt spid="11"/>
                                        </p:tgtEl>
                                        <p:attrNameLst>
                                          <p:attrName>ppt_h</p:attrName>
                                        </p:attrNameLst>
                                      </p:cBhvr>
                                      <p:tavLst>
                                        <p:tav tm="0">
                                          <p:val>
                                            <p:fltVal val="0"/>
                                          </p:val>
                                        </p:tav>
                                        <p:tav tm="100000">
                                          <p:val>
                                            <p:strVal val="#ppt_h"/>
                                          </p:val>
                                        </p:tav>
                                      </p:tavLst>
                                    </p:anim>
                                    <p:animEffect transition="in" filter="fade">
                                      <p:cBhvr>
                                        <p:cTn id="63" dur="300"/>
                                        <p:tgtEl>
                                          <p:spTgt spid="11"/>
                                        </p:tgtEl>
                                      </p:cBhvr>
                                    </p:animEffect>
                                  </p:childTnLst>
                                </p:cTn>
                              </p:par>
                              <p:par>
                                <p:cTn id="64" presetID="10" presetClass="entr" presetSubtype="0"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300" fill="hold"/>
                                        <p:tgtEl>
                                          <p:spTgt spid="12"/>
                                        </p:tgtEl>
                                        <p:attrNameLst>
                                          <p:attrName>ppt_w</p:attrName>
                                        </p:attrNameLst>
                                      </p:cBhvr>
                                      <p:tavLst>
                                        <p:tav tm="0">
                                          <p:val>
                                            <p:fltVal val="0"/>
                                          </p:val>
                                        </p:tav>
                                        <p:tav tm="100000">
                                          <p:val>
                                            <p:strVal val="#ppt_w"/>
                                          </p:val>
                                        </p:tav>
                                      </p:tavLst>
                                    </p:anim>
                                    <p:anim calcmode="lin" valueType="num">
                                      <p:cBhvr>
                                        <p:cTn id="67" dur="300" fill="hold"/>
                                        <p:tgtEl>
                                          <p:spTgt spid="12"/>
                                        </p:tgtEl>
                                        <p:attrNameLst>
                                          <p:attrName>ppt_h</p:attrName>
                                        </p:attrNameLst>
                                      </p:cBhvr>
                                      <p:tavLst>
                                        <p:tav tm="0">
                                          <p:val>
                                            <p:fltVal val="0"/>
                                          </p:val>
                                        </p:tav>
                                        <p:tav tm="100000">
                                          <p:val>
                                            <p:strVal val="#ppt_h"/>
                                          </p:val>
                                        </p:tav>
                                      </p:tavLst>
                                    </p:anim>
                                    <p:animEffect transition="in" filter="fade">
                                      <p:cBhvr>
                                        <p:cTn id="68" dur="300"/>
                                        <p:tgtEl>
                                          <p:spTgt spid="12"/>
                                        </p:tgtEl>
                                      </p:cBhvr>
                                    </p:animEffect>
                                  </p:childTnLst>
                                </p:cTn>
                              </p:par>
                            </p:childTnLst>
                          </p:cTn>
                        </p:par>
                        <p:par>
                          <p:cTn id="69" fill="hold" nodeType="afterGroup">
                            <p:stCondLst>
                              <p:cond delay="6100"/>
                            </p:stCondLst>
                            <p:childTnLst>
                              <p:par>
                                <p:cTn id="70" presetID="21" presetClass="entr" presetSubtype="1" fill="hold" grpId="0" nodeType="afterEffect">
                                  <p:stCondLst>
                                    <p:cond delay="0"/>
                                  </p:stCondLst>
                                  <p:childTnLst>
                                    <p:set>
                                      <p:cBhvr>
                                        <p:cTn id="71" dur="1" fill="hold">
                                          <p:stCondLst>
                                            <p:cond delay="0"/>
                                          </p:stCondLst>
                                        </p:cTn>
                                        <p:tgtEl>
                                          <p:spTgt spid="19467"/>
                                        </p:tgtEl>
                                        <p:attrNameLst>
                                          <p:attrName>style.visibility</p:attrName>
                                        </p:attrNameLst>
                                      </p:cBhvr>
                                      <p:to>
                                        <p:strVal val="visible"/>
                                      </p:to>
                                    </p:set>
                                    <p:animEffect transition="in" filter="wheel(1)">
                                      <p:cBhvr>
                                        <p:cTn id="72" dur="2000"/>
                                        <p:tgtEl>
                                          <p:spTgt spid="19467"/>
                                        </p:tgtEl>
                                      </p:cBhvr>
                                    </p:animEffect>
                                  </p:childTnLst>
                                </p:cTn>
                              </p:par>
                            </p:childTnLst>
                          </p:cTn>
                        </p:par>
                        <p:par>
                          <p:cTn id="73" fill="hold" nodeType="afterGroup">
                            <p:stCondLst>
                              <p:cond delay="8100"/>
                            </p:stCondLst>
                            <p:childTnLst>
                              <p:par>
                                <p:cTn id="74" presetID="22" presetClass="entr" presetSubtype="8" fill="hold" grpId="0" nodeType="afterEffect">
                                  <p:stCondLst>
                                    <p:cond delay="0"/>
                                  </p:stCondLst>
                                  <p:childTnLst>
                                    <p:set>
                                      <p:cBhvr>
                                        <p:cTn id="75" dur="1" fill="hold">
                                          <p:stCondLst>
                                            <p:cond delay="0"/>
                                          </p:stCondLst>
                                        </p:cTn>
                                        <p:tgtEl>
                                          <p:spTgt spid="19468"/>
                                        </p:tgtEl>
                                        <p:attrNameLst>
                                          <p:attrName>style.visibility</p:attrName>
                                        </p:attrNameLst>
                                      </p:cBhvr>
                                      <p:to>
                                        <p:strVal val="visible"/>
                                      </p:to>
                                    </p:set>
                                    <p:animEffect transition="in" filter="wipe(left)">
                                      <p:cBhvr>
                                        <p:cTn id="76" dur="500"/>
                                        <p:tgtEl>
                                          <p:spTgt spid="19468"/>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9471"/>
                                        </p:tgtEl>
                                        <p:attrNameLst>
                                          <p:attrName>style.visibility</p:attrName>
                                        </p:attrNameLst>
                                      </p:cBhvr>
                                      <p:to>
                                        <p:strVal val="visible"/>
                                      </p:to>
                                    </p:set>
                                    <p:animEffect transition="in" filter="wipe(left)">
                                      <p:cBhvr>
                                        <p:cTn id="79" dur="500"/>
                                        <p:tgtEl>
                                          <p:spTgt spid="1947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9470"/>
                                        </p:tgtEl>
                                        <p:attrNameLst>
                                          <p:attrName>style.visibility</p:attrName>
                                        </p:attrNameLst>
                                      </p:cBhvr>
                                      <p:to>
                                        <p:strVal val="visible"/>
                                      </p:to>
                                    </p:set>
                                    <p:animEffect transition="in" filter="wipe(left)">
                                      <p:cBhvr>
                                        <p:cTn id="82" dur="500"/>
                                        <p:tgtEl>
                                          <p:spTgt spid="1947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472"/>
                                        </p:tgtEl>
                                        <p:attrNameLst>
                                          <p:attrName>style.visibility</p:attrName>
                                        </p:attrNameLst>
                                      </p:cBhvr>
                                      <p:to>
                                        <p:strVal val="visible"/>
                                      </p:to>
                                    </p:set>
                                    <p:animEffect transition="in" filter="wipe(left)">
                                      <p:cBhvr>
                                        <p:cTn id="85" dur="500"/>
                                        <p:tgtEl>
                                          <p:spTgt spid="19472"/>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9469"/>
                                        </p:tgtEl>
                                        <p:attrNameLst>
                                          <p:attrName>style.visibility</p:attrName>
                                        </p:attrNameLst>
                                      </p:cBhvr>
                                      <p:to>
                                        <p:strVal val="visible"/>
                                      </p:to>
                                    </p:set>
                                    <p:animEffect transition="in" filter="wipe(left)">
                                      <p:cBhvr>
                                        <p:cTn id="88" dur="500"/>
                                        <p:tgtEl>
                                          <p:spTgt spid="19469"/>
                                        </p:tgtEl>
                                      </p:cBhvr>
                                    </p:animEffect>
                                  </p:childTnLst>
                                </p:cTn>
                              </p:par>
                            </p:childTnLst>
                          </p:cTn>
                        </p:par>
                        <p:par>
                          <p:cTn id="89" fill="hold" nodeType="afterGroup">
                            <p:stCondLst>
                              <p:cond delay="8600"/>
                            </p:stCondLst>
                            <p:childTnLst>
                              <p:par>
                                <p:cTn id="90" presetID="10" presetClass="entr" presetSubtype="0" fill="hold" nodeType="afterEffect">
                                  <p:stCondLst>
                                    <p:cond delay="0"/>
                                  </p:stCondLst>
                                  <p:childTnLst>
                                    <p:set>
                                      <p:cBhvr>
                                        <p:cTn id="91" dur="1" fill="hold">
                                          <p:stCondLst>
                                            <p:cond delay="0"/>
                                          </p:stCondLst>
                                        </p:cTn>
                                        <p:tgtEl>
                                          <p:spTgt spid="17"/>
                                        </p:tgtEl>
                                        <p:attrNameLst>
                                          <p:attrName>style.visibility</p:attrName>
                                        </p:attrNameLst>
                                      </p:cBhvr>
                                      <p:to>
                                        <p:strVal val="visible"/>
                                      </p:to>
                                    </p:set>
                                    <p:anim calcmode="lin" valueType="num">
                                      <p:cBhvr>
                                        <p:cTn id="92" dur="300" fill="hold"/>
                                        <p:tgtEl>
                                          <p:spTgt spid="17"/>
                                        </p:tgtEl>
                                        <p:attrNameLst>
                                          <p:attrName>ppt_w</p:attrName>
                                        </p:attrNameLst>
                                      </p:cBhvr>
                                      <p:tavLst>
                                        <p:tav tm="0">
                                          <p:val>
                                            <p:fltVal val="0"/>
                                          </p:val>
                                        </p:tav>
                                        <p:tav tm="100000">
                                          <p:val>
                                            <p:strVal val="#ppt_w"/>
                                          </p:val>
                                        </p:tav>
                                      </p:tavLst>
                                    </p:anim>
                                    <p:anim calcmode="lin" valueType="num">
                                      <p:cBhvr>
                                        <p:cTn id="93" dur="300" fill="hold"/>
                                        <p:tgtEl>
                                          <p:spTgt spid="17"/>
                                        </p:tgtEl>
                                        <p:attrNameLst>
                                          <p:attrName>ppt_h</p:attrName>
                                        </p:attrNameLst>
                                      </p:cBhvr>
                                      <p:tavLst>
                                        <p:tav tm="0">
                                          <p:val>
                                            <p:fltVal val="0"/>
                                          </p:val>
                                        </p:tav>
                                        <p:tav tm="100000">
                                          <p:val>
                                            <p:strVal val="#ppt_h"/>
                                          </p:val>
                                        </p:tav>
                                      </p:tavLst>
                                    </p:anim>
                                    <p:animEffect transition="in" filter="fade">
                                      <p:cBhvr>
                                        <p:cTn id="94" dur="300"/>
                                        <p:tgtEl>
                                          <p:spTgt spid="17"/>
                                        </p:tgtEl>
                                      </p:cBhvr>
                                    </p:animEffect>
                                  </p:childTnLst>
                                </p:cTn>
                              </p:par>
                              <p:par>
                                <p:cTn id="95" presetID="10" presetClass="entr" presetSubtype="0" fill="hold" nodeType="withEffect">
                                  <p:stCondLst>
                                    <p:cond delay="0"/>
                                  </p:stCondLst>
                                  <p:childTnLst>
                                    <p:set>
                                      <p:cBhvr>
                                        <p:cTn id="96" dur="1" fill="hold">
                                          <p:stCondLst>
                                            <p:cond delay="0"/>
                                          </p:stCondLst>
                                        </p:cTn>
                                        <p:tgtEl>
                                          <p:spTgt spid="16"/>
                                        </p:tgtEl>
                                        <p:attrNameLst>
                                          <p:attrName>style.visibility</p:attrName>
                                        </p:attrNameLst>
                                      </p:cBhvr>
                                      <p:to>
                                        <p:strVal val="visible"/>
                                      </p:to>
                                    </p:set>
                                    <p:anim calcmode="lin" valueType="num">
                                      <p:cBhvr>
                                        <p:cTn id="97" dur="300" fill="hold"/>
                                        <p:tgtEl>
                                          <p:spTgt spid="16"/>
                                        </p:tgtEl>
                                        <p:attrNameLst>
                                          <p:attrName>ppt_w</p:attrName>
                                        </p:attrNameLst>
                                      </p:cBhvr>
                                      <p:tavLst>
                                        <p:tav tm="0">
                                          <p:val>
                                            <p:fltVal val="0"/>
                                          </p:val>
                                        </p:tav>
                                        <p:tav tm="100000">
                                          <p:val>
                                            <p:strVal val="#ppt_w"/>
                                          </p:val>
                                        </p:tav>
                                      </p:tavLst>
                                    </p:anim>
                                    <p:anim calcmode="lin" valueType="num">
                                      <p:cBhvr>
                                        <p:cTn id="98" dur="300" fill="hold"/>
                                        <p:tgtEl>
                                          <p:spTgt spid="16"/>
                                        </p:tgtEl>
                                        <p:attrNameLst>
                                          <p:attrName>ppt_h</p:attrName>
                                        </p:attrNameLst>
                                      </p:cBhvr>
                                      <p:tavLst>
                                        <p:tav tm="0">
                                          <p:val>
                                            <p:fltVal val="0"/>
                                          </p:val>
                                        </p:tav>
                                        <p:tav tm="100000">
                                          <p:val>
                                            <p:strVal val="#ppt_h"/>
                                          </p:val>
                                        </p:tav>
                                      </p:tavLst>
                                    </p:anim>
                                    <p:animEffect transition="in" filter="fade">
                                      <p:cBhvr>
                                        <p:cTn id="99" dur="300"/>
                                        <p:tgtEl>
                                          <p:spTgt spid="16"/>
                                        </p:tgtEl>
                                      </p:cBhvr>
                                    </p:animEffect>
                                  </p:childTnLst>
                                </p:cTn>
                              </p:par>
                              <p:par>
                                <p:cTn id="100" presetID="10" presetClass="entr" presetSubtype="0" fill="hold" nodeType="withEffect">
                                  <p:stCondLst>
                                    <p:cond delay="0"/>
                                  </p:stCondLst>
                                  <p:childTnLst>
                                    <p:set>
                                      <p:cBhvr>
                                        <p:cTn id="101" dur="1" fill="hold">
                                          <p:stCondLst>
                                            <p:cond delay="0"/>
                                          </p:stCondLst>
                                        </p:cTn>
                                        <p:tgtEl>
                                          <p:spTgt spid="15"/>
                                        </p:tgtEl>
                                        <p:attrNameLst>
                                          <p:attrName>style.visibility</p:attrName>
                                        </p:attrNameLst>
                                      </p:cBhvr>
                                      <p:to>
                                        <p:strVal val="visible"/>
                                      </p:to>
                                    </p:set>
                                    <p:anim calcmode="lin" valueType="num">
                                      <p:cBhvr>
                                        <p:cTn id="102" dur="300" fill="hold"/>
                                        <p:tgtEl>
                                          <p:spTgt spid="15"/>
                                        </p:tgtEl>
                                        <p:attrNameLst>
                                          <p:attrName>ppt_w</p:attrName>
                                        </p:attrNameLst>
                                      </p:cBhvr>
                                      <p:tavLst>
                                        <p:tav tm="0">
                                          <p:val>
                                            <p:fltVal val="0"/>
                                          </p:val>
                                        </p:tav>
                                        <p:tav tm="100000">
                                          <p:val>
                                            <p:strVal val="#ppt_w"/>
                                          </p:val>
                                        </p:tav>
                                      </p:tavLst>
                                    </p:anim>
                                    <p:anim calcmode="lin" valueType="num">
                                      <p:cBhvr>
                                        <p:cTn id="103" dur="300" fill="hold"/>
                                        <p:tgtEl>
                                          <p:spTgt spid="15"/>
                                        </p:tgtEl>
                                        <p:attrNameLst>
                                          <p:attrName>ppt_h</p:attrName>
                                        </p:attrNameLst>
                                      </p:cBhvr>
                                      <p:tavLst>
                                        <p:tav tm="0">
                                          <p:val>
                                            <p:fltVal val="0"/>
                                          </p:val>
                                        </p:tav>
                                        <p:tav tm="100000">
                                          <p:val>
                                            <p:strVal val="#ppt_h"/>
                                          </p:val>
                                        </p:tav>
                                      </p:tavLst>
                                    </p:anim>
                                    <p:animEffect transition="in" filter="fade">
                                      <p:cBhvr>
                                        <p:cTn id="104" dur="300"/>
                                        <p:tgtEl>
                                          <p:spTgt spid="15"/>
                                        </p:tgtEl>
                                      </p:cBhvr>
                                    </p:animEffect>
                                  </p:childTnLst>
                                </p:cTn>
                              </p:par>
                              <p:par>
                                <p:cTn id="105" presetID="10" presetClass="entr" presetSubtype="0"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p:cTn id="107" dur="300" fill="hold"/>
                                        <p:tgtEl>
                                          <p:spTgt spid="14"/>
                                        </p:tgtEl>
                                        <p:attrNameLst>
                                          <p:attrName>ppt_w</p:attrName>
                                        </p:attrNameLst>
                                      </p:cBhvr>
                                      <p:tavLst>
                                        <p:tav tm="0">
                                          <p:val>
                                            <p:fltVal val="0"/>
                                          </p:val>
                                        </p:tav>
                                        <p:tav tm="100000">
                                          <p:val>
                                            <p:strVal val="#ppt_w"/>
                                          </p:val>
                                        </p:tav>
                                      </p:tavLst>
                                    </p:anim>
                                    <p:anim calcmode="lin" valueType="num">
                                      <p:cBhvr>
                                        <p:cTn id="108" dur="300" fill="hold"/>
                                        <p:tgtEl>
                                          <p:spTgt spid="14"/>
                                        </p:tgtEl>
                                        <p:attrNameLst>
                                          <p:attrName>ppt_h</p:attrName>
                                        </p:attrNameLst>
                                      </p:cBhvr>
                                      <p:tavLst>
                                        <p:tav tm="0">
                                          <p:val>
                                            <p:fltVal val="0"/>
                                          </p:val>
                                        </p:tav>
                                        <p:tav tm="100000">
                                          <p:val>
                                            <p:strVal val="#ppt_h"/>
                                          </p:val>
                                        </p:tav>
                                      </p:tavLst>
                                    </p:anim>
                                    <p:animEffect transition="in" filter="fade">
                                      <p:cBhvr>
                                        <p:cTn id="109" dur="300"/>
                                        <p:tgtEl>
                                          <p:spTgt spid="14"/>
                                        </p:tgtEl>
                                      </p:cBhvr>
                                    </p:animEffect>
                                  </p:childTnLst>
                                </p:cTn>
                              </p:par>
                              <p:par>
                                <p:cTn id="110" presetID="10" presetClass="entr" presetSubtype="0" fill="hold" nodeType="withEffect">
                                  <p:stCondLst>
                                    <p:cond delay="0"/>
                                  </p:stCondLst>
                                  <p:childTnLst>
                                    <p:set>
                                      <p:cBhvr>
                                        <p:cTn id="111" dur="1" fill="hold">
                                          <p:stCondLst>
                                            <p:cond delay="0"/>
                                          </p:stCondLst>
                                        </p:cTn>
                                        <p:tgtEl>
                                          <p:spTgt spid="13"/>
                                        </p:tgtEl>
                                        <p:attrNameLst>
                                          <p:attrName>style.visibility</p:attrName>
                                        </p:attrNameLst>
                                      </p:cBhvr>
                                      <p:to>
                                        <p:strVal val="visible"/>
                                      </p:to>
                                    </p:set>
                                    <p:anim calcmode="lin" valueType="num">
                                      <p:cBhvr>
                                        <p:cTn id="112" dur="300" fill="hold"/>
                                        <p:tgtEl>
                                          <p:spTgt spid="13"/>
                                        </p:tgtEl>
                                        <p:attrNameLst>
                                          <p:attrName>ppt_w</p:attrName>
                                        </p:attrNameLst>
                                      </p:cBhvr>
                                      <p:tavLst>
                                        <p:tav tm="0">
                                          <p:val>
                                            <p:fltVal val="0"/>
                                          </p:val>
                                        </p:tav>
                                        <p:tav tm="100000">
                                          <p:val>
                                            <p:strVal val="#ppt_w"/>
                                          </p:val>
                                        </p:tav>
                                      </p:tavLst>
                                    </p:anim>
                                    <p:anim calcmode="lin" valueType="num">
                                      <p:cBhvr>
                                        <p:cTn id="113" dur="300" fill="hold"/>
                                        <p:tgtEl>
                                          <p:spTgt spid="13"/>
                                        </p:tgtEl>
                                        <p:attrNameLst>
                                          <p:attrName>ppt_h</p:attrName>
                                        </p:attrNameLst>
                                      </p:cBhvr>
                                      <p:tavLst>
                                        <p:tav tm="0">
                                          <p:val>
                                            <p:fltVal val="0"/>
                                          </p:val>
                                        </p:tav>
                                        <p:tav tm="100000">
                                          <p:val>
                                            <p:strVal val="#ppt_h"/>
                                          </p:val>
                                        </p:tav>
                                      </p:tavLst>
                                    </p:anim>
                                    <p:animEffect transition="in" filter="fade">
                                      <p:cBhvr>
                                        <p:cTn id="114"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nimBg="1" autoUpdateAnimBg="0"/>
      <p:bldP spid="19462" grpId="0" animBg="1"/>
      <p:bldP spid="19463" grpId="0" animBg="1"/>
      <p:bldP spid="19464" grpId="0" animBg="1"/>
      <p:bldP spid="19465" grpId="0" animBg="1"/>
      <p:bldP spid="19466" grpId="0" animBg="1"/>
      <p:bldP spid="19467" grpId="0" animBg="1" autoUpdateAnimBg="0"/>
      <p:bldP spid="19468" grpId="0" animBg="1"/>
      <p:bldP spid="19469" grpId="0" animBg="1"/>
      <p:bldP spid="19470" grpId="0" animBg="1"/>
      <p:bldP spid="19471" grpId="0" animBg="1"/>
      <p:bldP spid="19472" grpId="0" animBg="1"/>
      <p:bldP spid="19473" grpId="0" animBg="1" autoUpdateAnimBg="0"/>
      <p:bldP spid="19474" grpId="0" animBg="1"/>
      <p:bldP spid="19475" grpId="0" autoUpdateAnimBg="0"/>
      <p:bldP spid="1947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p:cNvSpPr>
          <p:nvPr/>
        </p:nvSpPr>
        <p:spPr bwMode="auto">
          <a:xfrm>
            <a:off x="1004601" y="1655253"/>
            <a:ext cx="1635089" cy="1457879"/>
          </a:xfrm>
          <a:custGeom>
            <a:avLst/>
            <a:gdLst>
              <a:gd name="T0" fmla="*/ 282 w 3216"/>
              <a:gd name="T1" fmla="*/ 0 h 2855"/>
              <a:gd name="T2" fmla="*/ 2934 w 3216"/>
              <a:gd name="T3" fmla="*/ 0 h 2855"/>
              <a:gd name="T4" fmla="*/ 3216 w 3216"/>
              <a:gd name="T5" fmla="*/ 282 h 2855"/>
              <a:gd name="T6" fmla="*/ 3216 w 3216"/>
              <a:gd name="T7" fmla="*/ 2006 h 2855"/>
              <a:gd name="T8" fmla="*/ 3043 w 3216"/>
              <a:gd name="T9" fmla="*/ 2266 h 2855"/>
              <a:gd name="T10" fmla="*/ 1717 w 3216"/>
              <a:gd name="T11" fmla="*/ 2825 h 2855"/>
              <a:gd name="T12" fmla="*/ 1498 w 3216"/>
              <a:gd name="T13" fmla="*/ 2825 h 2855"/>
              <a:gd name="T14" fmla="*/ 173 w 3216"/>
              <a:gd name="T15" fmla="*/ 2266 h 2855"/>
              <a:gd name="T16" fmla="*/ 0 w 3216"/>
              <a:gd name="T17" fmla="*/ 2006 h 2855"/>
              <a:gd name="T18" fmla="*/ 0 w 3216"/>
              <a:gd name="T19" fmla="*/ 282 h 2855"/>
              <a:gd name="T20" fmla="*/ 282 w 3216"/>
              <a:gd name="T21" fmla="*/ 0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6" h="2855">
                <a:moveTo>
                  <a:pt x="282" y="0"/>
                </a:moveTo>
                <a:lnTo>
                  <a:pt x="2934" y="0"/>
                </a:lnTo>
                <a:cubicBezTo>
                  <a:pt x="3089" y="0"/>
                  <a:pt x="3216" y="127"/>
                  <a:pt x="3216" y="282"/>
                </a:cubicBezTo>
                <a:lnTo>
                  <a:pt x="3216" y="2006"/>
                </a:lnTo>
                <a:cubicBezTo>
                  <a:pt x="3216" y="2122"/>
                  <a:pt x="3150" y="2221"/>
                  <a:pt x="3043" y="2266"/>
                </a:cubicBezTo>
                <a:lnTo>
                  <a:pt x="1717" y="2825"/>
                </a:lnTo>
                <a:cubicBezTo>
                  <a:pt x="1645" y="2855"/>
                  <a:pt x="1571" y="2855"/>
                  <a:pt x="1498" y="2825"/>
                </a:cubicBezTo>
                <a:lnTo>
                  <a:pt x="173" y="2266"/>
                </a:lnTo>
                <a:cubicBezTo>
                  <a:pt x="66" y="2221"/>
                  <a:pt x="0" y="2122"/>
                  <a:pt x="0" y="2006"/>
                </a:cubicBezTo>
                <a:lnTo>
                  <a:pt x="0" y="282"/>
                </a:lnTo>
                <a:cubicBezTo>
                  <a:pt x="0" y="127"/>
                  <a:pt x="127" y="0"/>
                  <a:pt x="282" y="0"/>
                </a:cubicBezTo>
                <a:close/>
              </a:path>
            </a:pathLst>
          </a:custGeom>
          <a:solidFill>
            <a:schemeClr val="accent1"/>
          </a:solidFill>
          <a:ln w="19050">
            <a:gradFill flip="none" rotWithShape="1">
              <a:gsLst>
                <a:gs pos="0">
                  <a:schemeClr val="bg1">
                    <a:lumMod val="7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5" name="Freeform 6"/>
          <p:cNvSpPr>
            <a:spLocks/>
          </p:cNvSpPr>
          <p:nvPr/>
        </p:nvSpPr>
        <p:spPr bwMode="auto">
          <a:xfrm>
            <a:off x="1284453" y="1469726"/>
            <a:ext cx="1076957" cy="470233"/>
          </a:xfrm>
          <a:custGeom>
            <a:avLst/>
            <a:gdLst>
              <a:gd name="T0" fmla="*/ 106 w 2118"/>
              <a:gd name="T1" fmla="*/ 0 h 920"/>
              <a:gd name="T2" fmla="*/ 2012 w 2118"/>
              <a:gd name="T3" fmla="*/ 0 h 920"/>
              <a:gd name="T4" fmla="*/ 2118 w 2118"/>
              <a:gd name="T5" fmla="*/ 106 h 920"/>
              <a:gd name="T6" fmla="*/ 2118 w 2118"/>
              <a:gd name="T7" fmla="*/ 410 h 920"/>
              <a:gd name="T8" fmla="*/ 2053 w 2118"/>
              <a:gd name="T9" fmla="*/ 507 h 920"/>
              <a:gd name="T10" fmla="*/ 1100 w 2118"/>
              <a:gd name="T11" fmla="*/ 909 h 920"/>
              <a:gd name="T12" fmla="*/ 1018 w 2118"/>
              <a:gd name="T13" fmla="*/ 909 h 920"/>
              <a:gd name="T14" fmla="*/ 65 w 2118"/>
              <a:gd name="T15" fmla="*/ 507 h 920"/>
              <a:gd name="T16" fmla="*/ 0 w 2118"/>
              <a:gd name="T17" fmla="*/ 410 h 920"/>
              <a:gd name="T18" fmla="*/ 0 w 2118"/>
              <a:gd name="T19" fmla="*/ 106 h 920"/>
              <a:gd name="T20" fmla="*/ 106 w 2118"/>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8" h="920">
                <a:moveTo>
                  <a:pt x="106" y="0"/>
                </a:moveTo>
                <a:lnTo>
                  <a:pt x="2012" y="0"/>
                </a:lnTo>
                <a:cubicBezTo>
                  <a:pt x="2070" y="0"/>
                  <a:pt x="2118" y="48"/>
                  <a:pt x="2118" y="106"/>
                </a:cubicBezTo>
                <a:lnTo>
                  <a:pt x="2118" y="410"/>
                </a:lnTo>
                <a:cubicBezTo>
                  <a:pt x="2118" y="453"/>
                  <a:pt x="2093" y="490"/>
                  <a:pt x="2053" y="507"/>
                </a:cubicBezTo>
                <a:lnTo>
                  <a:pt x="1100" y="909"/>
                </a:lnTo>
                <a:cubicBezTo>
                  <a:pt x="1073" y="920"/>
                  <a:pt x="1045" y="920"/>
                  <a:pt x="1018" y="909"/>
                </a:cubicBezTo>
                <a:lnTo>
                  <a:pt x="65" y="507"/>
                </a:lnTo>
                <a:cubicBezTo>
                  <a:pt x="25" y="490"/>
                  <a:pt x="0" y="453"/>
                  <a:pt x="0" y="410"/>
                </a:cubicBezTo>
                <a:lnTo>
                  <a:pt x="0" y="106"/>
                </a:lnTo>
                <a:cubicBezTo>
                  <a:pt x="0" y="48"/>
                  <a:pt x="48" y="0"/>
                  <a:pt x="106" y="0"/>
                </a:cubicBezTo>
                <a:close/>
              </a:path>
            </a:pathLst>
          </a:custGeom>
          <a:solidFill>
            <a:schemeClr val="accent1"/>
          </a:solidFill>
          <a:ln w="31750">
            <a:gradFill flip="none" rotWithShape="1">
              <a:gsLst>
                <a:gs pos="0">
                  <a:schemeClr val="bg1"/>
                </a:gs>
                <a:gs pos="100000">
                  <a:schemeClr val="bg1">
                    <a:lumMod val="75000"/>
                  </a:schemeClr>
                </a:gs>
              </a:gsLst>
              <a:lin ang="54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6" name="Freeform 5"/>
          <p:cNvSpPr>
            <a:spLocks/>
          </p:cNvSpPr>
          <p:nvPr/>
        </p:nvSpPr>
        <p:spPr bwMode="auto">
          <a:xfrm>
            <a:off x="2837838" y="1655253"/>
            <a:ext cx="1635089" cy="1457879"/>
          </a:xfrm>
          <a:custGeom>
            <a:avLst/>
            <a:gdLst>
              <a:gd name="T0" fmla="*/ 282 w 3216"/>
              <a:gd name="T1" fmla="*/ 0 h 2855"/>
              <a:gd name="T2" fmla="*/ 2934 w 3216"/>
              <a:gd name="T3" fmla="*/ 0 h 2855"/>
              <a:gd name="T4" fmla="*/ 3216 w 3216"/>
              <a:gd name="T5" fmla="*/ 282 h 2855"/>
              <a:gd name="T6" fmla="*/ 3216 w 3216"/>
              <a:gd name="T7" fmla="*/ 2006 h 2855"/>
              <a:gd name="T8" fmla="*/ 3043 w 3216"/>
              <a:gd name="T9" fmla="*/ 2266 h 2855"/>
              <a:gd name="T10" fmla="*/ 1717 w 3216"/>
              <a:gd name="T11" fmla="*/ 2825 h 2855"/>
              <a:gd name="T12" fmla="*/ 1498 w 3216"/>
              <a:gd name="T13" fmla="*/ 2825 h 2855"/>
              <a:gd name="T14" fmla="*/ 173 w 3216"/>
              <a:gd name="T15" fmla="*/ 2266 h 2855"/>
              <a:gd name="T16" fmla="*/ 0 w 3216"/>
              <a:gd name="T17" fmla="*/ 2006 h 2855"/>
              <a:gd name="T18" fmla="*/ 0 w 3216"/>
              <a:gd name="T19" fmla="*/ 282 h 2855"/>
              <a:gd name="T20" fmla="*/ 282 w 3216"/>
              <a:gd name="T21" fmla="*/ 0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6" h="2855">
                <a:moveTo>
                  <a:pt x="282" y="0"/>
                </a:moveTo>
                <a:lnTo>
                  <a:pt x="2934" y="0"/>
                </a:lnTo>
                <a:cubicBezTo>
                  <a:pt x="3089" y="0"/>
                  <a:pt x="3216" y="127"/>
                  <a:pt x="3216" y="282"/>
                </a:cubicBezTo>
                <a:lnTo>
                  <a:pt x="3216" y="2006"/>
                </a:lnTo>
                <a:cubicBezTo>
                  <a:pt x="3216" y="2122"/>
                  <a:pt x="3150" y="2221"/>
                  <a:pt x="3043" y="2266"/>
                </a:cubicBezTo>
                <a:lnTo>
                  <a:pt x="1717" y="2825"/>
                </a:lnTo>
                <a:cubicBezTo>
                  <a:pt x="1645" y="2855"/>
                  <a:pt x="1571" y="2855"/>
                  <a:pt x="1498" y="2825"/>
                </a:cubicBezTo>
                <a:lnTo>
                  <a:pt x="173" y="2266"/>
                </a:lnTo>
                <a:cubicBezTo>
                  <a:pt x="66" y="2221"/>
                  <a:pt x="0" y="2122"/>
                  <a:pt x="0" y="2006"/>
                </a:cubicBezTo>
                <a:lnTo>
                  <a:pt x="0" y="282"/>
                </a:lnTo>
                <a:cubicBezTo>
                  <a:pt x="0" y="127"/>
                  <a:pt x="127" y="0"/>
                  <a:pt x="282" y="0"/>
                </a:cubicBezTo>
                <a:close/>
              </a:path>
            </a:pathLst>
          </a:custGeom>
          <a:solidFill>
            <a:schemeClr val="accent2"/>
          </a:solidFill>
          <a:ln w="19050">
            <a:gradFill flip="none" rotWithShape="1">
              <a:gsLst>
                <a:gs pos="0">
                  <a:schemeClr val="bg1">
                    <a:lumMod val="7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7" name="Freeform 6"/>
          <p:cNvSpPr>
            <a:spLocks/>
          </p:cNvSpPr>
          <p:nvPr/>
        </p:nvSpPr>
        <p:spPr bwMode="auto">
          <a:xfrm>
            <a:off x="3117691" y="1469726"/>
            <a:ext cx="1076957" cy="470233"/>
          </a:xfrm>
          <a:custGeom>
            <a:avLst/>
            <a:gdLst>
              <a:gd name="T0" fmla="*/ 106 w 2118"/>
              <a:gd name="T1" fmla="*/ 0 h 920"/>
              <a:gd name="T2" fmla="*/ 2012 w 2118"/>
              <a:gd name="T3" fmla="*/ 0 h 920"/>
              <a:gd name="T4" fmla="*/ 2118 w 2118"/>
              <a:gd name="T5" fmla="*/ 106 h 920"/>
              <a:gd name="T6" fmla="*/ 2118 w 2118"/>
              <a:gd name="T7" fmla="*/ 410 h 920"/>
              <a:gd name="T8" fmla="*/ 2053 w 2118"/>
              <a:gd name="T9" fmla="*/ 507 h 920"/>
              <a:gd name="T10" fmla="*/ 1100 w 2118"/>
              <a:gd name="T11" fmla="*/ 909 h 920"/>
              <a:gd name="T12" fmla="*/ 1018 w 2118"/>
              <a:gd name="T13" fmla="*/ 909 h 920"/>
              <a:gd name="T14" fmla="*/ 65 w 2118"/>
              <a:gd name="T15" fmla="*/ 507 h 920"/>
              <a:gd name="T16" fmla="*/ 0 w 2118"/>
              <a:gd name="T17" fmla="*/ 410 h 920"/>
              <a:gd name="T18" fmla="*/ 0 w 2118"/>
              <a:gd name="T19" fmla="*/ 106 h 920"/>
              <a:gd name="T20" fmla="*/ 106 w 2118"/>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8" h="920">
                <a:moveTo>
                  <a:pt x="106" y="0"/>
                </a:moveTo>
                <a:lnTo>
                  <a:pt x="2012" y="0"/>
                </a:lnTo>
                <a:cubicBezTo>
                  <a:pt x="2070" y="0"/>
                  <a:pt x="2118" y="48"/>
                  <a:pt x="2118" y="106"/>
                </a:cubicBezTo>
                <a:lnTo>
                  <a:pt x="2118" y="410"/>
                </a:lnTo>
                <a:cubicBezTo>
                  <a:pt x="2118" y="453"/>
                  <a:pt x="2093" y="490"/>
                  <a:pt x="2053" y="507"/>
                </a:cubicBezTo>
                <a:lnTo>
                  <a:pt x="1100" y="909"/>
                </a:lnTo>
                <a:cubicBezTo>
                  <a:pt x="1073" y="920"/>
                  <a:pt x="1045" y="920"/>
                  <a:pt x="1018" y="909"/>
                </a:cubicBezTo>
                <a:lnTo>
                  <a:pt x="65" y="507"/>
                </a:lnTo>
                <a:cubicBezTo>
                  <a:pt x="25" y="490"/>
                  <a:pt x="0" y="453"/>
                  <a:pt x="0" y="410"/>
                </a:cubicBezTo>
                <a:lnTo>
                  <a:pt x="0" y="106"/>
                </a:lnTo>
                <a:cubicBezTo>
                  <a:pt x="0" y="48"/>
                  <a:pt x="48" y="0"/>
                  <a:pt x="106" y="0"/>
                </a:cubicBezTo>
                <a:close/>
              </a:path>
            </a:pathLst>
          </a:custGeom>
          <a:solidFill>
            <a:schemeClr val="accent2"/>
          </a:solidFill>
          <a:ln w="31750">
            <a:gradFill flip="none" rotWithShape="1">
              <a:gsLst>
                <a:gs pos="0">
                  <a:schemeClr val="bg1"/>
                </a:gs>
                <a:gs pos="100000">
                  <a:schemeClr val="bg1">
                    <a:lumMod val="75000"/>
                  </a:schemeClr>
                </a:gs>
              </a:gsLst>
              <a:lin ang="54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Freeform 5"/>
          <p:cNvSpPr>
            <a:spLocks/>
          </p:cNvSpPr>
          <p:nvPr/>
        </p:nvSpPr>
        <p:spPr bwMode="auto">
          <a:xfrm>
            <a:off x="4671075" y="1655253"/>
            <a:ext cx="1635089" cy="1457879"/>
          </a:xfrm>
          <a:custGeom>
            <a:avLst/>
            <a:gdLst>
              <a:gd name="T0" fmla="*/ 282 w 3216"/>
              <a:gd name="T1" fmla="*/ 0 h 2855"/>
              <a:gd name="T2" fmla="*/ 2934 w 3216"/>
              <a:gd name="T3" fmla="*/ 0 h 2855"/>
              <a:gd name="T4" fmla="*/ 3216 w 3216"/>
              <a:gd name="T5" fmla="*/ 282 h 2855"/>
              <a:gd name="T6" fmla="*/ 3216 w 3216"/>
              <a:gd name="T7" fmla="*/ 2006 h 2855"/>
              <a:gd name="T8" fmla="*/ 3043 w 3216"/>
              <a:gd name="T9" fmla="*/ 2266 h 2855"/>
              <a:gd name="T10" fmla="*/ 1717 w 3216"/>
              <a:gd name="T11" fmla="*/ 2825 h 2855"/>
              <a:gd name="T12" fmla="*/ 1498 w 3216"/>
              <a:gd name="T13" fmla="*/ 2825 h 2855"/>
              <a:gd name="T14" fmla="*/ 173 w 3216"/>
              <a:gd name="T15" fmla="*/ 2266 h 2855"/>
              <a:gd name="T16" fmla="*/ 0 w 3216"/>
              <a:gd name="T17" fmla="*/ 2006 h 2855"/>
              <a:gd name="T18" fmla="*/ 0 w 3216"/>
              <a:gd name="T19" fmla="*/ 282 h 2855"/>
              <a:gd name="T20" fmla="*/ 282 w 3216"/>
              <a:gd name="T21" fmla="*/ 0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6" h="2855">
                <a:moveTo>
                  <a:pt x="282" y="0"/>
                </a:moveTo>
                <a:lnTo>
                  <a:pt x="2934" y="0"/>
                </a:lnTo>
                <a:cubicBezTo>
                  <a:pt x="3089" y="0"/>
                  <a:pt x="3216" y="127"/>
                  <a:pt x="3216" y="282"/>
                </a:cubicBezTo>
                <a:lnTo>
                  <a:pt x="3216" y="2006"/>
                </a:lnTo>
                <a:cubicBezTo>
                  <a:pt x="3216" y="2122"/>
                  <a:pt x="3150" y="2221"/>
                  <a:pt x="3043" y="2266"/>
                </a:cubicBezTo>
                <a:lnTo>
                  <a:pt x="1717" y="2825"/>
                </a:lnTo>
                <a:cubicBezTo>
                  <a:pt x="1645" y="2855"/>
                  <a:pt x="1571" y="2855"/>
                  <a:pt x="1498" y="2825"/>
                </a:cubicBezTo>
                <a:lnTo>
                  <a:pt x="173" y="2266"/>
                </a:lnTo>
                <a:cubicBezTo>
                  <a:pt x="66" y="2221"/>
                  <a:pt x="0" y="2122"/>
                  <a:pt x="0" y="2006"/>
                </a:cubicBezTo>
                <a:lnTo>
                  <a:pt x="0" y="282"/>
                </a:lnTo>
                <a:cubicBezTo>
                  <a:pt x="0" y="127"/>
                  <a:pt x="127" y="0"/>
                  <a:pt x="282" y="0"/>
                </a:cubicBezTo>
                <a:close/>
              </a:path>
            </a:pathLst>
          </a:custGeom>
          <a:solidFill>
            <a:schemeClr val="accent3"/>
          </a:solidFill>
          <a:ln w="19050">
            <a:gradFill flip="none" rotWithShape="1">
              <a:gsLst>
                <a:gs pos="0">
                  <a:schemeClr val="bg1">
                    <a:lumMod val="7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9" name="Freeform 6"/>
          <p:cNvSpPr>
            <a:spLocks/>
          </p:cNvSpPr>
          <p:nvPr/>
        </p:nvSpPr>
        <p:spPr bwMode="auto">
          <a:xfrm>
            <a:off x="4950926" y="1469726"/>
            <a:ext cx="1076957" cy="470233"/>
          </a:xfrm>
          <a:custGeom>
            <a:avLst/>
            <a:gdLst>
              <a:gd name="T0" fmla="*/ 106 w 2118"/>
              <a:gd name="T1" fmla="*/ 0 h 920"/>
              <a:gd name="T2" fmla="*/ 2012 w 2118"/>
              <a:gd name="T3" fmla="*/ 0 h 920"/>
              <a:gd name="T4" fmla="*/ 2118 w 2118"/>
              <a:gd name="T5" fmla="*/ 106 h 920"/>
              <a:gd name="T6" fmla="*/ 2118 w 2118"/>
              <a:gd name="T7" fmla="*/ 410 h 920"/>
              <a:gd name="T8" fmla="*/ 2053 w 2118"/>
              <a:gd name="T9" fmla="*/ 507 h 920"/>
              <a:gd name="T10" fmla="*/ 1100 w 2118"/>
              <a:gd name="T11" fmla="*/ 909 h 920"/>
              <a:gd name="T12" fmla="*/ 1018 w 2118"/>
              <a:gd name="T13" fmla="*/ 909 h 920"/>
              <a:gd name="T14" fmla="*/ 65 w 2118"/>
              <a:gd name="T15" fmla="*/ 507 h 920"/>
              <a:gd name="T16" fmla="*/ 0 w 2118"/>
              <a:gd name="T17" fmla="*/ 410 h 920"/>
              <a:gd name="T18" fmla="*/ 0 w 2118"/>
              <a:gd name="T19" fmla="*/ 106 h 920"/>
              <a:gd name="T20" fmla="*/ 106 w 2118"/>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8" h="920">
                <a:moveTo>
                  <a:pt x="106" y="0"/>
                </a:moveTo>
                <a:lnTo>
                  <a:pt x="2012" y="0"/>
                </a:lnTo>
                <a:cubicBezTo>
                  <a:pt x="2070" y="0"/>
                  <a:pt x="2118" y="48"/>
                  <a:pt x="2118" y="106"/>
                </a:cubicBezTo>
                <a:lnTo>
                  <a:pt x="2118" y="410"/>
                </a:lnTo>
                <a:cubicBezTo>
                  <a:pt x="2118" y="453"/>
                  <a:pt x="2093" y="490"/>
                  <a:pt x="2053" y="507"/>
                </a:cubicBezTo>
                <a:lnTo>
                  <a:pt x="1100" y="909"/>
                </a:lnTo>
                <a:cubicBezTo>
                  <a:pt x="1073" y="920"/>
                  <a:pt x="1045" y="920"/>
                  <a:pt x="1018" y="909"/>
                </a:cubicBezTo>
                <a:lnTo>
                  <a:pt x="65" y="507"/>
                </a:lnTo>
                <a:cubicBezTo>
                  <a:pt x="25" y="490"/>
                  <a:pt x="0" y="453"/>
                  <a:pt x="0" y="410"/>
                </a:cubicBezTo>
                <a:lnTo>
                  <a:pt x="0" y="106"/>
                </a:lnTo>
                <a:cubicBezTo>
                  <a:pt x="0" y="48"/>
                  <a:pt x="48" y="0"/>
                  <a:pt x="106" y="0"/>
                </a:cubicBezTo>
                <a:close/>
              </a:path>
            </a:pathLst>
          </a:custGeom>
          <a:solidFill>
            <a:schemeClr val="accent3"/>
          </a:solidFill>
          <a:ln w="31750">
            <a:gradFill flip="none" rotWithShape="1">
              <a:gsLst>
                <a:gs pos="0">
                  <a:schemeClr val="bg1"/>
                </a:gs>
                <a:gs pos="100000">
                  <a:schemeClr val="bg1">
                    <a:lumMod val="75000"/>
                  </a:schemeClr>
                </a:gs>
              </a:gsLst>
              <a:lin ang="54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10" name="Freeform 5"/>
          <p:cNvSpPr>
            <a:spLocks/>
          </p:cNvSpPr>
          <p:nvPr/>
        </p:nvSpPr>
        <p:spPr bwMode="auto">
          <a:xfrm>
            <a:off x="6504311" y="1655253"/>
            <a:ext cx="1635089" cy="1457879"/>
          </a:xfrm>
          <a:custGeom>
            <a:avLst/>
            <a:gdLst>
              <a:gd name="T0" fmla="*/ 282 w 3216"/>
              <a:gd name="T1" fmla="*/ 0 h 2855"/>
              <a:gd name="T2" fmla="*/ 2934 w 3216"/>
              <a:gd name="T3" fmla="*/ 0 h 2855"/>
              <a:gd name="T4" fmla="*/ 3216 w 3216"/>
              <a:gd name="T5" fmla="*/ 282 h 2855"/>
              <a:gd name="T6" fmla="*/ 3216 w 3216"/>
              <a:gd name="T7" fmla="*/ 2006 h 2855"/>
              <a:gd name="T8" fmla="*/ 3043 w 3216"/>
              <a:gd name="T9" fmla="*/ 2266 h 2855"/>
              <a:gd name="T10" fmla="*/ 1717 w 3216"/>
              <a:gd name="T11" fmla="*/ 2825 h 2855"/>
              <a:gd name="T12" fmla="*/ 1498 w 3216"/>
              <a:gd name="T13" fmla="*/ 2825 h 2855"/>
              <a:gd name="T14" fmla="*/ 173 w 3216"/>
              <a:gd name="T15" fmla="*/ 2266 h 2855"/>
              <a:gd name="T16" fmla="*/ 0 w 3216"/>
              <a:gd name="T17" fmla="*/ 2006 h 2855"/>
              <a:gd name="T18" fmla="*/ 0 w 3216"/>
              <a:gd name="T19" fmla="*/ 282 h 2855"/>
              <a:gd name="T20" fmla="*/ 282 w 3216"/>
              <a:gd name="T21" fmla="*/ 0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6" h="2855">
                <a:moveTo>
                  <a:pt x="282" y="0"/>
                </a:moveTo>
                <a:lnTo>
                  <a:pt x="2934" y="0"/>
                </a:lnTo>
                <a:cubicBezTo>
                  <a:pt x="3089" y="0"/>
                  <a:pt x="3216" y="127"/>
                  <a:pt x="3216" y="282"/>
                </a:cubicBezTo>
                <a:lnTo>
                  <a:pt x="3216" y="2006"/>
                </a:lnTo>
                <a:cubicBezTo>
                  <a:pt x="3216" y="2122"/>
                  <a:pt x="3150" y="2221"/>
                  <a:pt x="3043" y="2266"/>
                </a:cubicBezTo>
                <a:lnTo>
                  <a:pt x="1717" y="2825"/>
                </a:lnTo>
                <a:cubicBezTo>
                  <a:pt x="1645" y="2855"/>
                  <a:pt x="1571" y="2855"/>
                  <a:pt x="1498" y="2825"/>
                </a:cubicBezTo>
                <a:lnTo>
                  <a:pt x="173" y="2266"/>
                </a:lnTo>
                <a:cubicBezTo>
                  <a:pt x="66" y="2221"/>
                  <a:pt x="0" y="2122"/>
                  <a:pt x="0" y="2006"/>
                </a:cubicBezTo>
                <a:lnTo>
                  <a:pt x="0" y="282"/>
                </a:lnTo>
                <a:cubicBezTo>
                  <a:pt x="0" y="127"/>
                  <a:pt x="127" y="0"/>
                  <a:pt x="282" y="0"/>
                </a:cubicBezTo>
                <a:close/>
              </a:path>
            </a:pathLst>
          </a:custGeom>
          <a:solidFill>
            <a:schemeClr val="accent4"/>
          </a:solidFill>
          <a:ln w="19050">
            <a:gradFill flip="none" rotWithShape="1">
              <a:gsLst>
                <a:gs pos="0">
                  <a:schemeClr val="bg1">
                    <a:lumMod val="7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11" name="Freeform 6"/>
          <p:cNvSpPr>
            <a:spLocks/>
          </p:cNvSpPr>
          <p:nvPr/>
        </p:nvSpPr>
        <p:spPr bwMode="auto">
          <a:xfrm>
            <a:off x="6784164" y="1469726"/>
            <a:ext cx="1076957" cy="470233"/>
          </a:xfrm>
          <a:custGeom>
            <a:avLst/>
            <a:gdLst>
              <a:gd name="T0" fmla="*/ 106 w 2118"/>
              <a:gd name="T1" fmla="*/ 0 h 920"/>
              <a:gd name="T2" fmla="*/ 2012 w 2118"/>
              <a:gd name="T3" fmla="*/ 0 h 920"/>
              <a:gd name="T4" fmla="*/ 2118 w 2118"/>
              <a:gd name="T5" fmla="*/ 106 h 920"/>
              <a:gd name="T6" fmla="*/ 2118 w 2118"/>
              <a:gd name="T7" fmla="*/ 410 h 920"/>
              <a:gd name="T8" fmla="*/ 2053 w 2118"/>
              <a:gd name="T9" fmla="*/ 507 h 920"/>
              <a:gd name="T10" fmla="*/ 1100 w 2118"/>
              <a:gd name="T11" fmla="*/ 909 h 920"/>
              <a:gd name="T12" fmla="*/ 1018 w 2118"/>
              <a:gd name="T13" fmla="*/ 909 h 920"/>
              <a:gd name="T14" fmla="*/ 65 w 2118"/>
              <a:gd name="T15" fmla="*/ 507 h 920"/>
              <a:gd name="T16" fmla="*/ 0 w 2118"/>
              <a:gd name="T17" fmla="*/ 410 h 920"/>
              <a:gd name="T18" fmla="*/ 0 w 2118"/>
              <a:gd name="T19" fmla="*/ 106 h 920"/>
              <a:gd name="T20" fmla="*/ 106 w 2118"/>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8" h="920">
                <a:moveTo>
                  <a:pt x="106" y="0"/>
                </a:moveTo>
                <a:lnTo>
                  <a:pt x="2012" y="0"/>
                </a:lnTo>
                <a:cubicBezTo>
                  <a:pt x="2070" y="0"/>
                  <a:pt x="2118" y="48"/>
                  <a:pt x="2118" y="106"/>
                </a:cubicBezTo>
                <a:lnTo>
                  <a:pt x="2118" y="410"/>
                </a:lnTo>
                <a:cubicBezTo>
                  <a:pt x="2118" y="453"/>
                  <a:pt x="2093" y="490"/>
                  <a:pt x="2053" y="507"/>
                </a:cubicBezTo>
                <a:lnTo>
                  <a:pt x="1100" y="909"/>
                </a:lnTo>
                <a:cubicBezTo>
                  <a:pt x="1073" y="920"/>
                  <a:pt x="1045" y="920"/>
                  <a:pt x="1018" y="909"/>
                </a:cubicBezTo>
                <a:lnTo>
                  <a:pt x="65" y="507"/>
                </a:lnTo>
                <a:cubicBezTo>
                  <a:pt x="25" y="490"/>
                  <a:pt x="0" y="453"/>
                  <a:pt x="0" y="410"/>
                </a:cubicBezTo>
                <a:lnTo>
                  <a:pt x="0" y="106"/>
                </a:lnTo>
                <a:cubicBezTo>
                  <a:pt x="0" y="48"/>
                  <a:pt x="48" y="0"/>
                  <a:pt x="106" y="0"/>
                </a:cubicBezTo>
                <a:close/>
              </a:path>
            </a:pathLst>
          </a:custGeom>
          <a:solidFill>
            <a:schemeClr val="accent4"/>
          </a:solidFill>
          <a:ln w="31750">
            <a:gradFill flip="none" rotWithShape="1">
              <a:gsLst>
                <a:gs pos="0">
                  <a:schemeClr val="bg1"/>
                </a:gs>
                <a:gs pos="100000">
                  <a:schemeClr val="bg1">
                    <a:lumMod val="75000"/>
                  </a:schemeClr>
                </a:gs>
              </a:gsLst>
              <a:lin ang="54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12" name="矩形 11"/>
          <p:cNvSpPr/>
          <p:nvPr/>
        </p:nvSpPr>
        <p:spPr>
          <a:xfrm>
            <a:off x="1233996" y="2131326"/>
            <a:ext cx="1659459" cy="253916"/>
          </a:xfrm>
          <a:prstGeom prst="rect">
            <a:avLst/>
          </a:prstGeom>
        </p:spPr>
        <p:txBody>
          <a:bodyPr wrap="squar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单击添加标题</a:t>
            </a:r>
          </a:p>
        </p:txBody>
      </p:sp>
      <p:sp>
        <p:nvSpPr>
          <p:cNvPr id="13" name="矩形 12"/>
          <p:cNvSpPr/>
          <p:nvPr/>
        </p:nvSpPr>
        <p:spPr>
          <a:xfrm>
            <a:off x="3072431" y="2131326"/>
            <a:ext cx="1659459" cy="253916"/>
          </a:xfrm>
          <a:prstGeom prst="rect">
            <a:avLst/>
          </a:prstGeom>
        </p:spPr>
        <p:txBody>
          <a:bodyPr wrap="squar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单击添加标题</a:t>
            </a:r>
          </a:p>
        </p:txBody>
      </p:sp>
      <p:sp>
        <p:nvSpPr>
          <p:cNvPr id="14" name="矩形 13"/>
          <p:cNvSpPr/>
          <p:nvPr/>
        </p:nvSpPr>
        <p:spPr>
          <a:xfrm>
            <a:off x="4900853" y="2131326"/>
            <a:ext cx="1659459" cy="253916"/>
          </a:xfrm>
          <a:prstGeom prst="rect">
            <a:avLst/>
          </a:prstGeom>
        </p:spPr>
        <p:txBody>
          <a:bodyPr wrap="squar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单击添加标题</a:t>
            </a:r>
          </a:p>
        </p:txBody>
      </p:sp>
      <p:sp>
        <p:nvSpPr>
          <p:cNvPr id="15" name="矩形 14"/>
          <p:cNvSpPr/>
          <p:nvPr/>
        </p:nvSpPr>
        <p:spPr>
          <a:xfrm>
            <a:off x="6728965" y="2131326"/>
            <a:ext cx="1659459" cy="253916"/>
          </a:xfrm>
          <a:prstGeom prst="rect">
            <a:avLst/>
          </a:prstGeom>
        </p:spPr>
        <p:txBody>
          <a:bodyPr wrap="squar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单击添加标题</a:t>
            </a:r>
          </a:p>
        </p:txBody>
      </p:sp>
      <p:grpSp>
        <p:nvGrpSpPr>
          <p:cNvPr id="16" name="组合 15"/>
          <p:cNvGrpSpPr/>
          <p:nvPr/>
        </p:nvGrpSpPr>
        <p:grpSpPr>
          <a:xfrm>
            <a:off x="1657321" y="1541535"/>
            <a:ext cx="329648" cy="311130"/>
            <a:chOff x="2209761" y="2404368"/>
            <a:chExt cx="439531" cy="414712"/>
          </a:xfrm>
        </p:grpSpPr>
        <p:sp>
          <p:nvSpPr>
            <p:cNvPr id="17" name="Freeform 349"/>
            <p:cNvSpPr>
              <a:spLocks/>
            </p:cNvSpPr>
            <p:nvPr/>
          </p:nvSpPr>
          <p:spPr bwMode="auto">
            <a:xfrm>
              <a:off x="2224027" y="2404368"/>
              <a:ext cx="425265" cy="268332"/>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solidFill>
              <a:schemeClr val="bg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Freeform 350"/>
            <p:cNvSpPr>
              <a:spLocks/>
            </p:cNvSpPr>
            <p:nvPr/>
          </p:nvSpPr>
          <p:spPr bwMode="auto">
            <a:xfrm>
              <a:off x="2209761" y="2617782"/>
              <a:ext cx="386960" cy="201298"/>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solidFill>
              <a:schemeClr val="bg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Freeform 351"/>
            <p:cNvSpPr>
              <a:spLocks noEditPoints="1"/>
            </p:cNvSpPr>
            <p:nvPr/>
          </p:nvSpPr>
          <p:spPr bwMode="auto">
            <a:xfrm>
              <a:off x="2290866" y="2486646"/>
              <a:ext cx="260514" cy="254065"/>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solidFill>
              <a:schemeClr val="bg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Freeform 352"/>
            <p:cNvSpPr>
              <a:spLocks noEditPoints="1"/>
            </p:cNvSpPr>
            <p:nvPr/>
          </p:nvSpPr>
          <p:spPr bwMode="auto">
            <a:xfrm>
              <a:off x="2360636" y="2554071"/>
              <a:ext cx="120583" cy="119606"/>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solidFill>
              <a:schemeClr val="bg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Oval 353"/>
            <p:cNvSpPr>
              <a:spLocks noChangeArrowheads="1"/>
            </p:cNvSpPr>
            <p:nvPr/>
          </p:nvSpPr>
          <p:spPr bwMode="auto">
            <a:xfrm>
              <a:off x="2399527" y="2592767"/>
              <a:ext cx="42800" cy="41628"/>
            </a:xfrm>
            <a:prstGeom prst="ellipse">
              <a:avLst/>
            </a:prstGeom>
            <a:solidFill>
              <a:schemeClr val="bg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2" name="Freeform 35"/>
          <p:cNvSpPr>
            <a:spLocks noEditPoints="1"/>
          </p:cNvSpPr>
          <p:nvPr/>
        </p:nvSpPr>
        <p:spPr bwMode="auto">
          <a:xfrm>
            <a:off x="3535930" y="1523916"/>
            <a:ext cx="238904" cy="31745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nvGrpSpPr>
          <p:cNvPr id="23" name="组合 22"/>
          <p:cNvGrpSpPr/>
          <p:nvPr/>
        </p:nvGrpSpPr>
        <p:grpSpPr>
          <a:xfrm>
            <a:off x="5349194" y="1558594"/>
            <a:ext cx="278850" cy="247864"/>
            <a:chOff x="6007636" y="4287159"/>
            <a:chExt cx="438051" cy="389258"/>
          </a:xfrm>
          <a:solidFill>
            <a:schemeClr val="bg1"/>
          </a:solidFill>
        </p:grpSpPr>
        <p:sp>
          <p:nvSpPr>
            <p:cNvPr id="24"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Freeform 825"/>
            <p:cNvSpPr>
              <a:spLocks/>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Freeform 826"/>
            <p:cNvSpPr>
              <a:spLocks/>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Freeform 827"/>
            <p:cNvSpPr>
              <a:spLocks/>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828"/>
            <p:cNvSpPr>
              <a:spLocks/>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Freeform 829"/>
            <p:cNvSpPr>
              <a:spLocks/>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Freeform 830"/>
            <p:cNvSpPr>
              <a:spLocks/>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 name="Freeform 832"/>
            <p:cNvSpPr>
              <a:spLocks/>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3" name="组合 32"/>
          <p:cNvGrpSpPr/>
          <p:nvPr/>
        </p:nvGrpSpPr>
        <p:grpSpPr>
          <a:xfrm>
            <a:off x="7187262" y="1515995"/>
            <a:ext cx="264695" cy="356908"/>
            <a:chOff x="3722033" y="3714538"/>
            <a:chExt cx="500321" cy="674410"/>
          </a:xfrm>
          <a:solidFill>
            <a:schemeClr val="bg1"/>
          </a:solidFill>
        </p:grpSpPr>
        <p:sp>
          <p:nvSpPr>
            <p:cNvPr id="34"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7" name="矩形 36"/>
          <p:cNvSpPr/>
          <p:nvPr/>
        </p:nvSpPr>
        <p:spPr>
          <a:xfrm>
            <a:off x="1038054" y="3381972"/>
            <a:ext cx="1568182" cy="761747"/>
          </a:xfrm>
          <a:prstGeom prst="rect">
            <a:avLst/>
          </a:prstGeom>
        </p:spPr>
        <p:txBody>
          <a:bodyPr wrap="square" lIns="68580" tIns="34290" rIns="68580" bIns="3429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38" name="矩形 37"/>
          <p:cNvSpPr/>
          <p:nvPr/>
        </p:nvSpPr>
        <p:spPr>
          <a:xfrm>
            <a:off x="2871009" y="3381972"/>
            <a:ext cx="1568182" cy="761747"/>
          </a:xfrm>
          <a:prstGeom prst="rect">
            <a:avLst/>
          </a:prstGeom>
        </p:spPr>
        <p:txBody>
          <a:bodyPr wrap="square" lIns="68580" tIns="34290" rIns="68580" bIns="3429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39" name="矩形 38"/>
          <p:cNvSpPr/>
          <p:nvPr/>
        </p:nvSpPr>
        <p:spPr>
          <a:xfrm>
            <a:off x="4700388" y="3381972"/>
            <a:ext cx="1568182" cy="761747"/>
          </a:xfrm>
          <a:prstGeom prst="rect">
            <a:avLst/>
          </a:prstGeom>
        </p:spPr>
        <p:txBody>
          <a:bodyPr wrap="square" lIns="68580" tIns="34290" rIns="68580" bIns="3429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40" name="矩形 39"/>
          <p:cNvSpPr/>
          <p:nvPr/>
        </p:nvSpPr>
        <p:spPr>
          <a:xfrm>
            <a:off x="6535228" y="3381972"/>
            <a:ext cx="1568182" cy="761747"/>
          </a:xfrm>
          <a:prstGeom prst="rect">
            <a:avLst/>
          </a:prstGeom>
        </p:spPr>
        <p:txBody>
          <a:bodyPr wrap="square" lIns="68580" tIns="34290" rIns="68580" bIns="3429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Tree>
    <p:extLst>
      <p:ext uri="{BB962C8B-B14F-4D97-AF65-F5344CB8AC3E}">
        <p14:creationId xmlns:p14="http://schemas.microsoft.com/office/powerpoint/2010/main" val="4245026039"/>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4"/>
                                        </p:tgtEl>
                                        <p:attrNameLst>
                                          <p:attrName>ppt_w</p:attrName>
                                        </p:attrNameLst>
                                      </p:cBhvr>
                                      <p:tavLst>
                                        <p:tav tm="0">
                                          <p:val>
                                            <p:strVal val="#ppt_w*.05"/>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4"/>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4"/>
                                        </p:tgtEl>
                                      </p:cBhvr>
                                    </p:animEffect>
                                  </p:childTnLst>
                                </p:cTn>
                              </p:par>
                            </p:childTnLst>
                          </p:cTn>
                        </p:par>
                        <p:par>
                          <p:cTn id="15" fill="hold">
                            <p:stCondLst>
                              <p:cond delay="500"/>
                            </p:stCondLst>
                            <p:childTnLst>
                              <p:par>
                                <p:cTn id="16" presetID="37"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450" decel="100000" fill="hold"/>
                                        <p:tgtEl>
                                          <p:spTgt spid="5"/>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2500"/>
                            </p:stCondLst>
                            <p:childTnLst>
                              <p:par>
                                <p:cTn id="35" presetID="25"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3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3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40" dur="500" fill="hold"/>
                                        <p:tgtEl>
                                          <p:spTgt spid="6"/>
                                        </p:tgtEl>
                                        <p:attrNameLst>
                                          <p:attrName>ppt_h</p:attrName>
                                        </p:attrNameLst>
                                      </p:cBhvr>
                                      <p:tavLst>
                                        <p:tav tm="0">
                                          <p:val>
                                            <p:strVal val="#ppt_h"/>
                                          </p:val>
                                        </p:tav>
                                        <p:tav tm="100000">
                                          <p:val>
                                            <p:strVal val="#ppt_h"/>
                                          </p:val>
                                        </p:tav>
                                      </p:tavLst>
                                    </p:anim>
                                    <p:anim calcmode="lin" valueType="num">
                                      <p:cBhvr>
                                        <p:cTn id="4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4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4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44" dur="500" decel="50000">
                                          <p:stCondLst>
                                            <p:cond delay="0"/>
                                          </p:stCondLst>
                                        </p:cTn>
                                        <p:tgtEl>
                                          <p:spTgt spid="6"/>
                                        </p:tgtEl>
                                      </p:cBhvr>
                                    </p:animEffect>
                                  </p:childTnLst>
                                </p:cTn>
                              </p:par>
                            </p:childTnLst>
                          </p:cTn>
                        </p:par>
                        <p:par>
                          <p:cTn id="45" fill="hold">
                            <p:stCondLst>
                              <p:cond delay="3000"/>
                            </p:stCondLst>
                            <p:childTnLst>
                              <p:par>
                                <p:cTn id="46" presetID="37" presetClass="entr" presetSubtype="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anim calcmode="lin" valueType="num">
                                      <p:cBhvr>
                                        <p:cTn id="49" dur="500" fill="hold"/>
                                        <p:tgtEl>
                                          <p:spTgt spid="7"/>
                                        </p:tgtEl>
                                        <p:attrNameLst>
                                          <p:attrName>ppt_x</p:attrName>
                                        </p:attrNameLst>
                                      </p:cBhvr>
                                      <p:tavLst>
                                        <p:tav tm="0">
                                          <p:val>
                                            <p:strVal val="#ppt_x"/>
                                          </p:val>
                                        </p:tav>
                                        <p:tav tm="100000">
                                          <p:val>
                                            <p:strVal val="#ppt_x"/>
                                          </p:val>
                                        </p:tav>
                                      </p:tavLst>
                                    </p:anim>
                                    <p:anim calcmode="lin" valueType="num">
                                      <p:cBhvr>
                                        <p:cTn id="50" dur="450" decel="100000" fill="hold"/>
                                        <p:tgtEl>
                                          <p:spTgt spid="7"/>
                                        </p:tgtEl>
                                        <p:attrNameLst>
                                          <p:attrName>ppt_y</p:attrName>
                                        </p:attrNameLst>
                                      </p:cBhvr>
                                      <p:tavLst>
                                        <p:tav tm="0">
                                          <p:val>
                                            <p:strVal val="#ppt_y+1"/>
                                          </p:val>
                                        </p:tav>
                                        <p:tav tm="100000">
                                          <p:val>
                                            <p:strVal val="#ppt_y-.03"/>
                                          </p:val>
                                        </p:tav>
                                      </p:tavLst>
                                    </p:anim>
                                    <p:anim calcmode="lin" valueType="num">
                                      <p:cBhvr>
                                        <p:cTn id="51"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4000"/>
                            </p:stCondLst>
                            <p:childTnLst>
                              <p:par>
                                <p:cTn id="57" presetID="22" presetClass="entr" presetSubtype="1"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500"/>
                                        <p:tgtEl>
                                          <p:spTgt spid="13"/>
                                        </p:tgtEl>
                                      </p:cBhvr>
                                    </p:animEffect>
                                  </p:childTnLst>
                                </p:cTn>
                              </p:par>
                            </p:childTnLst>
                          </p:cTn>
                        </p:par>
                        <p:par>
                          <p:cTn id="60" fill="hold">
                            <p:stCondLst>
                              <p:cond delay="4500"/>
                            </p:stCondLst>
                            <p:childTnLst>
                              <p:par>
                                <p:cTn id="61" presetID="22" presetClass="entr" presetSubtype="1"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up)">
                                      <p:cBhvr>
                                        <p:cTn id="63" dur="500"/>
                                        <p:tgtEl>
                                          <p:spTgt spid="38"/>
                                        </p:tgtEl>
                                      </p:cBhvr>
                                    </p:animEffect>
                                  </p:childTnLst>
                                </p:cTn>
                              </p:par>
                            </p:childTnLst>
                          </p:cTn>
                        </p:par>
                        <p:par>
                          <p:cTn id="64" fill="hold">
                            <p:stCondLst>
                              <p:cond delay="5000"/>
                            </p:stCondLst>
                            <p:childTnLst>
                              <p:par>
                                <p:cTn id="65" presetID="25" presetClass="entr" presetSubtype="0"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p:cTn id="67" dur="25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68" dur="25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9" dur="250" accel="50000" fill="hold">
                                          <p:stCondLst>
                                            <p:cond delay="250"/>
                                          </p:stCondLst>
                                        </p:cTn>
                                        <p:tgtEl>
                                          <p:spTgt spid="8"/>
                                        </p:tgtEl>
                                        <p:attrNameLst>
                                          <p:attrName>ppt_w</p:attrName>
                                        </p:attrNameLst>
                                      </p:cBhvr>
                                      <p:tavLst>
                                        <p:tav tm="0">
                                          <p:val>
                                            <p:strVal val="#ppt_w*.05"/>
                                          </p:val>
                                        </p:tav>
                                        <p:tav tm="100000">
                                          <p:val>
                                            <p:strVal val="#ppt_w"/>
                                          </p:val>
                                        </p:tav>
                                      </p:tavLst>
                                    </p:anim>
                                    <p:anim calcmode="lin" valueType="num">
                                      <p:cBhvr>
                                        <p:cTn id="70" dur="500" fill="hold"/>
                                        <p:tgtEl>
                                          <p:spTgt spid="8"/>
                                        </p:tgtEl>
                                        <p:attrNameLst>
                                          <p:attrName>ppt_h</p:attrName>
                                        </p:attrNameLst>
                                      </p:cBhvr>
                                      <p:tavLst>
                                        <p:tav tm="0">
                                          <p:val>
                                            <p:strVal val="#ppt_h"/>
                                          </p:val>
                                        </p:tav>
                                        <p:tav tm="100000">
                                          <p:val>
                                            <p:strVal val="#ppt_h"/>
                                          </p:val>
                                        </p:tav>
                                      </p:tavLst>
                                    </p:anim>
                                    <p:anim calcmode="lin" valueType="num">
                                      <p:cBhvr>
                                        <p:cTn id="71" dur="25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72" dur="25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73" dur="250" accel="50000" fill="hold">
                                          <p:stCondLst>
                                            <p:cond delay="250"/>
                                          </p:stCondLst>
                                        </p:cTn>
                                        <p:tgtEl>
                                          <p:spTgt spid="8"/>
                                        </p:tgtEl>
                                        <p:attrNameLst>
                                          <p:attrName>ppt_y</p:attrName>
                                        </p:attrNameLst>
                                      </p:cBhvr>
                                      <p:tavLst>
                                        <p:tav tm="0">
                                          <p:val>
                                            <p:strVal val="#ppt_y+.1"/>
                                          </p:val>
                                        </p:tav>
                                        <p:tav tm="100000">
                                          <p:val>
                                            <p:strVal val="#ppt_y"/>
                                          </p:val>
                                        </p:tav>
                                      </p:tavLst>
                                    </p:anim>
                                    <p:animEffect transition="in" filter="fade">
                                      <p:cBhvr>
                                        <p:cTn id="74" dur="500" decel="50000">
                                          <p:stCondLst>
                                            <p:cond delay="0"/>
                                          </p:stCondLst>
                                        </p:cTn>
                                        <p:tgtEl>
                                          <p:spTgt spid="8"/>
                                        </p:tgtEl>
                                      </p:cBhvr>
                                    </p:animEffect>
                                  </p:childTnLst>
                                </p:cTn>
                              </p:par>
                            </p:childTnLst>
                          </p:cTn>
                        </p:par>
                        <p:par>
                          <p:cTn id="75" fill="hold">
                            <p:stCondLst>
                              <p:cond delay="5500"/>
                            </p:stCondLst>
                            <p:childTnLst>
                              <p:par>
                                <p:cTn id="76" presetID="37" presetClass="entr" presetSubtype="0"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anim calcmode="lin" valueType="num">
                                      <p:cBhvr>
                                        <p:cTn id="79" dur="500" fill="hold"/>
                                        <p:tgtEl>
                                          <p:spTgt spid="9"/>
                                        </p:tgtEl>
                                        <p:attrNameLst>
                                          <p:attrName>ppt_x</p:attrName>
                                        </p:attrNameLst>
                                      </p:cBhvr>
                                      <p:tavLst>
                                        <p:tav tm="0">
                                          <p:val>
                                            <p:strVal val="#ppt_x"/>
                                          </p:val>
                                        </p:tav>
                                        <p:tav tm="100000">
                                          <p:val>
                                            <p:strVal val="#ppt_x"/>
                                          </p:val>
                                        </p:tav>
                                      </p:tavLst>
                                    </p:anim>
                                    <p:anim calcmode="lin" valueType="num">
                                      <p:cBhvr>
                                        <p:cTn id="80" dur="450" decel="100000" fill="hold"/>
                                        <p:tgtEl>
                                          <p:spTgt spid="9"/>
                                        </p:tgtEl>
                                        <p:attrNameLst>
                                          <p:attrName>ppt_y</p:attrName>
                                        </p:attrNameLst>
                                      </p:cBhvr>
                                      <p:tavLst>
                                        <p:tav tm="0">
                                          <p:val>
                                            <p:strVal val="#ppt_y+1"/>
                                          </p:val>
                                        </p:tav>
                                        <p:tav tm="100000">
                                          <p:val>
                                            <p:strVal val="#ppt_y-.03"/>
                                          </p:val>
                                        </p:tav>
                                      </p:tavLst>
                                    </p:anim>
                                    <p:anim calcmode="lin" valueType="num">
                                      <p:cBhvr>
                                        <p:cTn id="81"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82" fill="hold">
                            <p:stCondLst>
                              <p:cond delay="6000"/>
                            </p:stCondLst>
                            <p:childTnLst>
                              <p:par>
                                <p:cTn id="83" presetID="10" presetClass="entr" presetSubtype="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par>
                          <p:cTn id="86" fill="hold">
                            <p:stCondLst>
                              <p:cond delay="6500"/>
                            </p:stCondLst>
                            <p:childTnLst>
                              <p:par>
                                <p:cTn id="87" presetID="22" presetClass="entr" presetSubtype="1" fill="hold" grpId="0" nodeType="after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ipe(up)">
                                      <p:cBhvr>
                                        <p:cTn id="89" dur="500"/>
                                        <p:tgtEl>
                                          <p:spTgt spid="14"/>
                                        </p:tgtEl>
                                      </p:cBhvr>
                                    </p:animEffect>
                                  </p:childTnLst>
                                </p:cTn>
                              </p:par>
                            </p:childTnLst>
                          </p:cTn>
                        </p:par>
                        <p:par>
                          <p:cTn id="90" fill="hold">
                            <p:stCondLst>
                              <p:cond delay="7000"/>
                            </p:stCondLst>
                            <p:childTnLst>
                              <p:par>
                                <p:cTn id="91" presetID="22" presetClass="entr" presetSubtype="1"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up)">
                                      <p:cBhvr>
                                        <p:cTn id="93" dur="500"/>
                                        <p:tgtEl>
                                          <p:spTgt spid="39"/>
                                        </p:tgtEl>
                                      </p:cBhvr>
                                    </p:animEffect>
                                  </p:childTnLst>
                                </p:cTn>
                              </p:par>
                            </p:childTnLst>
                          </p:cTn>
                        </p:par>
                        <p:par>
                          <p:cTn id="94" fill="hold">
                            <p:stCondLst>
                              <p:cond delay="7500"/>
                            </p:stCondLst>
                            <p:childTnLst>
                              <p:par>
                                <p:cTn id="95" presetID="25" presetClass="entr" presetSubtype="0" fill="hold" grpId="0" nodeType="after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p:cTn id="97" dur="25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98" dur="25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9" dur="250" accel="50000" fill="hold">
                                          <p:stCondLst>
                                            <p:cond delay="250"/>
                                          </p:stCondLst>
                                        </p:cTn>
                                        <p:tgtEl>
                                          <p:spTgt spid="10"/>
                                        </p:tgtEl>
                                        <p:attrNameLst>
                                          <p:attrName>ppt_w</p:attrName>
                                        </p:attrNameLst>
                                      </p:cBhvr>
                                      <p:tavLst>
                                        <p:tav tm="0">
                                          <p:val>
                                            <p:strVal val="#ppt_w*.05"/>
                                          </p:val>
                                        </p:tav>
                                        <p:tav tm="100000">
                                          <p:val>
                                            <p:strVal val="#ppt_w"/>
                                          </p:val>
                                        </p:tav>
                                      </p:tavLst>
                                    </p:anim>
                                    <p:anim calcmode="lin" valueType="num">
                                      <p:cBhvr>
                                        <p:cTn id="100" dur="500" fill="hold"/>
                                        <p:tgtEl>
                                          <p:spTgt spid="10"/>
                                        </p:tgtEl>
                                        <p:attrNameLst>
                                          <p:attrName>ppt_h</p:attrName>
                                        </p:attrNameLst>
                                      </p:cBhvr>
                                      <p:tavLst>
                                        <p:tav tm="0">
                                          <p:val>
                                            <p:strVal val="#ppt_h"/>
                                          </p:val>
                                        </p:tav>
                                        <p:tav tm="100000">
                                          <p:val>
                                            <p:strVal val="#ppt_h"/>
                                          </p:val>
                                        </p:tav>
                                      </p:tavLst>
                                    </p:anim>
                                    <p:anim calcmode="lin" valueType="num">
                                      <p:cBhvr>
                                        <p:cTn id="101" dur="25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02" dur="25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03" dur="250" accel="50000" fill="hold">
                                          <p:stCondLst>
                                            <p:cond delay="250"/>
                                          </p:stCondLst>
                                        </p:cTn>
                                        <p:tgtEl>
                                          <p:spTgt spid="10"/>
                                        </p:tgtEl>
                                        <p:attrNameLst>
                                          <p:attrName>ppt_y</p:attrName>
                                        </p:attrNameLst>
                                      </p:cBhvr>
                                      <p:tavLst>
                                        <p:tav tm="0">
                                          <p:val>
                                            <p:strVal val="#ppt_y+.1"/>
                                          </p:val>
                                        </p:tav>
                                        <p:tav tm="100000">
                                          <p:val>
                                            <p:strVal val="#ppt_y"/>
                                          </p:val>
                                        </p:tav>
                                      </p:tavLst>
                                    </p:anim>
                                    <p:animEffect transition="in" filter="fade">
                                      <p:cBhvr>
                                        <p:cTn id="104" dur="500" decel="50000">
                                          <p:stCondLst>
                                            <p:cond delay="0"/>
                                          </p:stCondLst>
                                        </p:cTn>
                                        <p:tgtEl>
                                          <p:spTgt spid="10"/>
                                        </p:tgtEl>
                                      </p:cBhvr>
                                    </p:animEffect>
                                  </p:childTnLst>
                                </p:cTn>
                              </p:par>
                            </p:childTnLst>
                          </p:cTn>
                        </p:par>
                        <p:par>
                          <p:cTn id="105" fill="hold">
                            <p:stCondLst>
                              <p:cond delay="8000"/>
                            </p:stCondLst>
                            <p:childTnLst>
                              <p:par>
                                <p:cTn id="106" presetID="37" presetClass="entr" presetSubtype="0" fill="hold" grpId="0"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500"/>
                                        <p:tgtEl>
                                          <p:spTgt spid="11"/>
                                        </p:tgtEl>
                                      </p:cBhvr>
                                    </p:animEffect>
                                    <p:anim calcmode="lin" valueType="num">
                                      <p:cBhvr>
                                        <p:cTn id="109" dur="500" fill="hold"/>
                                        <p:tgtEl>
                                          <p:spTgt spid="11"/>
                                        </p:tgtEl>
                                        <p:attrNameLst>
                                          <p:attrName>ppt_x</p:attrName>
                                        </p:attrNameLst>
                                      </p:cBhvr>
                                      <p:tavLst>
                                        <p:tav tm="0">
                                          <p:val>
                                            <p:strVal val="#ppt_x"/>
                                          </p:val>
                                        </p:tav>
                                        <p:tav tm="100000">
                                          <p:val>
                                            <p:strVal val="#ppt_x"/>
                                          </p:val>
                                        </p:tav>
                                      </p:tavLst>
                                    </p:anim>
                                    <p:anim calcmode="lin" valueType="num">
                                      <p:cBhvr>
                                        <p:cTn id="110" dur="450" decel="100000" fill="hold"/>
                                        <p:tgtEl>
                                          <p:spTgt spid="11"/>
                                        </p:tgtEl>
                                        <p:attrNameLst>
                                          <p:attrName>ppt_y</p:attrName>
                                        </p:attrNameLst>
                                      </p:cBhvr>
                                      <p:tavLst>
                                        <p:tav tm="0">
                                          <p:val>
                                            <p:strVal val="#ppt_y+1"/>
                                          </p:val>
                                        </p:tav>
                                        <p:tav tm="100000">
                                          <p:val>
                                            <p:strVal val="#ppt_y-.03"/>
                                          </p:val>
                                        </p:tav>
                                      </p:tavLst>
                                    </p:anim>
                                    <p:anim calcmode="lin" valueType="num">
                                      <p:cBhvr>
                                        <p:cTn id="111"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childTnLst>
                          </p:cTn>
                        </p:par>
                        <p:par>
                          <p:cTn id="112" fill="hold">
                            <p:stCondLst>
                              <p:cond delay="8500"/>
                            </p:stCondLst>
                            <p:childTnLst>
                              <p:par>
                                <p:cTn id="113" presetID="10" presetClass="entr" presetSubtype="0" fill="hold" nodeType="after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childTnLst>
                          </p:cTn>
                        </p:par>
                        <p:par>
                          <p:cTn id="116" fill="hold">
                            <p:stCondLst>
                              <p:cond delay="9000"/>
                            </p:stCondLst>
                            <p:childTnLst>
                              <p:par>
                                <p:cTn id="117" presetID="22" presetClass="entr" presetSubtype="1" fill="hold" grpId="0" nodeType="after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wipe(up)">
                                      <p:cBhvr>
                                        <p:cTn id="119" dur="500"/>
                                        <p:tgtEl>
                                          <p:spTgt spid="15"/>
                                        </p:tgtEl>
                                      </p:cBhvr>
                                    </p:animEffect>
                                  </p:childTnLst>
                                </p:cTn>
                              </p:par>
                            </p:childTnLst>
                          </p:cTn>
                        </p:par>
                        <p:par>
                          <p:cTn id="120" fill="hold">
                            <p:stCondLst>
                              <p:cond delay="9500"/>
                            </p:stCondLst>
                            <p:childTnLst>
                              <p:par>
                                <p:cTn id="121" presetID="22" presetClass="entr" presetSubtype="1"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wipe(up)">
                                      <p:cBhvr>
                                        <p:cTn id="1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22" grpId="0" animBg="1"/>
      <p:bldP spid="37" grpId="0"/>
      <p:bldP spid="38" grpId="0"/>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6817" y="741301"/>
            <a:ext cx="3445580" cy="358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4" name="TextBox 3"/>
          <p:cNvSpPr txBox="1"/>
          <p:nvPr/>
        </p:nvSpPr>
        <p:spPr>
          <a:xfrm>
            <a:off x="5383303" y="1672009"/>
            <a:ext cx="3300239" cy="1384730"/>
          </a:xfrm>
          <a:prstGeom prst="rect">
            <a:avLst/>
          </a:prstGeom>
          <a:noFill/>
        </p:spPr>
        <p:txBody>
          <a:bodyPr wrap="square" lIns="91401" tIns="45700" rIns="91401" bIns="45700" rtlCol="0">
            <a:spAutoFit/>
          </a:bodyPr>
          <a:lstStyle/>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       工作总结就是把一个时间段的工作进行一次全面系统的总检查、总评价、总分析、总研究，并分析成绩的不足，从而得出引以为戒的经验。</a:t>
            </a:r>
            <a:endParaRPr lang="en-US" altLang="zh-CN" sz="8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       总结是应用写作的一种，是对已经做过的工作进行理性的思考。总结与计划是相辅相成的，要以工作计划为依据，订计划总是在总结经验的基础上进行的。</a:t>
            </a:r>
            <a:endParaRPr lang="en-US" altLang="zh-CN" sz="8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en-US" altLang="zh-CN" sz="800" dirty="0">
                <a:solidFill>
                  <a:schemeClr val="bg1"/>
                </a:solidFill>
                <a:latin typeface="微软雅黑" panose="020B0503020204020204" pitchFamily="34" charset="-122"/>
                <a:ea typeface="微软雅黑" panose="020B0503020204020204" pitchFamily="34" charset="-122"/>
              </a:rPr>
              <a:t>     </a:t>
            </a:r>
            <a:r>
              <a:rPr lang="zh-CN" altLang="en-US" sz="800" dirty="0">
                <a:solidFill>
                  <a:schemeClr val="bg1"/>
                </a:solidFill>
                <a:latin typeface="微软雅黑" panose="020B0503020204020204" pitchFamily="34" charset="-122"/>
                <a:ea typeface="微软雅黑" panose="020B0503020204020204" pitchFamily="34" charset="-122"/>
              </a:rPr>
              <a:t>希望在今后的工作中会有更加美好的收获！</a:t>
            </a:r>
            <a:endParaRPr lang="en-US" altLang="zh-CN" sz="800" dirty="0">
              <a:solidFill>
                <a:schemeClr val="bg1"/>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5403812" y="897924"/>
            <a:ext cx="1439264" cy="473425"/>
          </a:xfrm>
          <a:prstGeom prst="rect">
            <a:avLst/>
          </a:prstGeom>
        </p:spPr>
        <p:txBody>
          <a:bodyPr vert="horz" lIns="0" tIns="0" rIns="0" bIns="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2400" b="1" dirty="0">
                <a:solidFill>
                  <a:schemeClr val="tx2">
                    <a:lumMod val="20000"/>
                    <a:lumOff val="80000"/>
                  </a:schemeClr>
                </a:solidFill>
                <a:latin typeface="微软雅黑" panose="020B0503020204020204" pitchFamily="34" charset="-122"/>
                <a:ea typeface="微软雅黑" panose="020B0503020204020204" pitchFamily="34" charset="-122"/>
              </a:rPr>
              <a:t>结束语</a:t>
            </a:r>
          </a:p>
        </p:txBody>
      </p:sp>
      <p:sp>
        <p:nvSpPr>
          <p:cNvPr id="6" name="TextBox 5"/>
          <p:cNvSpPr txBox="1"/>
          <p:nvPr/>
        </p:nvSpPr>
        <p:spPr>
          <a:xfrm>
            <a:off x="5440313" y="3467074"/>
            <a:ext cx="2441224" cy="338471"/>
          </a:xfrm>
          <a:prstGeom prst="rect">
            <a:avLst/>
          </a:prstGeom>
          <a:noFill/>
        </p:spPr>
        <p:txBody>
          <a:bodyPr wrap="none" lIns="91401" tIns="45700" rIns="91401" bIns="45700" rtlCol="0">
            <a:spAutoFit/>
          </a:bodyPr>
          <a:lstStyle/>
          <a:p>
            <a:r>
              <a:rPr lang="zh-CN" altLang="en-US" sz="1600" b="1" dirty="0">
                <a:solidFill>
                  <a:schemeClr val="tx2">
                    <a:lumMod val="20000"/>
                    <a:lumOff val="80000"/>
                  </a:schemeClr>
                </a:solidFill>
                <a:latin typeface="微软雅黑" panose="020B0503020204020204" pitchFamily="34" charset="-122"/>
                <a:ea typeface="微软雅黑" panose="020B0503020204020204" pitchFamily="34" charset="-122"/>
              </a:rPr>
              <a:t>此处输入企业团队口号！</a:t>
            </a:r>
            <a:endParaRPr lang="en-US" altLang="zh-CN" sz="1600" b="1" dirty="0">
              <a:solidFill>
                <a:schemeClr val="tx2">
                  <a:lumMod val="20000"/>
                  <a:lumOff val="8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 y="859574"/>
            <a:ext cx="5047581" cy="3344023"/>
          </a:xfrm>
          <a:prstGeom prst="rect">
            <a:avLst/>
          </a:prstGeom>
        </p:spPr>
      </p:pic>
    </p:spTree>
    <p:extLst>
      <p:ext uri="{BB962C8B-B14F-4D97-AF65-F5344CB8AC3E}">
        <p14:creationId xmlns:p14="http://schemas.microsoft.com/office/powerpoint/2010/main" val="3078778298"/>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iterate type="wd">
                                    <p:tmPct val="10000"/>
                                  </p:iterate>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7130E86-493E-4D1F-A0D7-29C3FF09F587}"/>
              </a:ext>
            </a:extLst>
          </p:cNvPr>
          <p:cNvPicPr>
            <a:picLocks noChangeAspect="1"/>
          </p:cNvPicPr>
          <p:nvPr/>
        </p:nvPicPr>
        <p:blipFill rotWithShape="1">
          <a:blip r:embed="rId4"/>
          <a:srcRect l="30995" t="8619" b="58679"/>
          <a:stretch/>
        </p:blipFill>
        <p:spPr>
          <a:xfrm flipV="1">
            <a:off x="895739" y="2429942"/>
            <a:ext cx="8248261" cy="2715146"/>
          </a:xfrm>
          <a:prstGeom prst="rect">
            <a:avLst/>
          </a:prstGeom>
        </p:spPr>
      </p:pic>
      <p:sp>
        <p:nvSpPr>
          <p:cNvPr id="14" name="Oval 55">
            <a:extLst>
              <a:ext uri="{FF2B5EF4-FFF2-40B4-BE49-F238E27FC236}">
                <a16:creationId xmlns:a16="http://schemas.microsoft.com/office/drawing/2014/main" id="{0E763EA2-7405-49FA-B9EC-00A25D3DF3DF}"/>
              </a:ext>
            </a:extLst>
          </p:cNvPr>
          <p:cNvSpPr/>
          <p:nvPr/>
        </p:nvSpPr>
        <p:spPr>
          <a:xfrm>
            <a:off x="3860324" y="2176142"/>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15" name="Group 59">
            <a:extLst>
              <a:ext uri="{FF2B5EF4-FFF2-40B4-BE49-F238E27FC236}">
                <a16:creationId xmlns:a16="http://schemas.microsoft.com/office/drawing/2014/main" id="{BACBFF5A-22C3-4318-A5B8-EC5DCAF53152}"/>
              </a:ext>
            </a:extLst>
          </p:cNvPr>
          <p:cNvGrpSpPr/>
          <p:nvPr/>
        </p:nvGrpSpPr>
        <p:grpSpPr>
          <a:xfrm>
            <a:off x="2369848" y="1976108"/>
            <a:ext cx="1202694" cy="646331"/>
            <a:chOff x="4928372" y="1811168"/>
            <a:chExt cx="978408" cy="525799"/>
          </a:xfrm>
        </p:grpSpPr>
        <p:sp>
          <p:nvSpPr>
            <p:cNvPr id="16" name="Pentagon 60">
              <a:extLst>
                <a:ext uri="{FF2B5EF4-FFF2-40B4-BE49-F238E27FC236}">
                  <a16:creationId xmlns:a16="http://schemas.microsoft.com/office/drawing/2014/main" id="{CB4B9554-0A21-4BE6-B83B-269BED5F9F69}"/>
                </a:ext>
              </a:extLst>
            </p:cNvPr>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17" name="TextBox 61">
              <a:extLst>
                <a:ext uri="{FF2B5EF4-FFF2-40B4-BE49-F238E27FC236}">
                  <a16:creationId xmlns:a16="http://schemas.microsoft.com/office/drawing/2014/main" id="{D9B5B5D0-DB2F-440A-A262-EE4940C1D4DE}"/>
                </a:ext>
              </a:extLst>
            </p:cNvPr>
            <p:cNvSpPr txBox="1"/>
            <p:nvPr/>
          </p:nvSpPr>
          <p:spPr>
            <a:xfrm>
              <a:off x="5037719" y="1811168"/>
              <a:ext cx="531015" cy="525799"/>
            </a:xfrm>
            <a:prstGeom prst="rect">
              <a:avLst/>
            </a:prstGeom>
            <a:noFill/>
          </p:spPr>
          <p:txBody>
            <a:bodyPr wrap="none" rtlCol="0">
              <a:spAutoFit/>
            </a:bodyPr>
            <a:lstStyle/>
            <a:p>
              <a:pPr algn="ctr"/>
              <a:r>
                <a:rPr lang="en-US" sz="3600" b="1" dirty="0">
                  <a:solidFill>
                    <a:schemeClr val="bg2"/>
                  </a:solidFill>
                  <a:cs typeface="+mn-ea"/>
                  <a:sym typeface="+mn-lt"/>
                </a:rPr>
                <a:t>04</a:t>
              </a:r>
              <a:endParaRPr lang="en-GB" sz="3600" b="1" dirty="0">
                <a:solidFill>
                  <a:schemeClr val="bg2"/>
                </a:solidFill>
                <a:cs typeface="+mn-ea"/>
                <a:sym typeface="+mn-lt"/>
              </a:endParaRPr>
            </a:p>
          </p:txBody>
        </p:sp>
      </p:grpSp>
      <p:grpSp>
        <p:nvGrpSpPr>
          <p:cNvPr id="18" name="Group 71">
            <a:extLst>
              <a:ext uri="{FF2B5EF4-FFF2-40B4-BE49-F238E27FC236}">
                <a16:creationId xmlns:a16="http://schemas.microsoft.com/office/drawing/2014/main" id="{64330719-5D6D-4B8E-A9AF-1DA3ABA0FB57}"/>
              </a:ext>
            </a:extLst>
          </p:cNvPr>
          <p:cNvGrpSpPr/>
          <p:nvPr/>
        </p:nvGrpSpPr>
        <p:grpSpPr>
          <a:xfrm>
            <a:off x="4148461" y="2018255"/>
            <a:ext cx="3119605" cy="880073"/>
            <a:chOff x="6662499" y="1796391"/>
            <a:chExt cx="4159474" cy="1173422"/>
          </a:xfrm>
        </p:grpSpPr>
        <p:sp>
          <p:nvSpPr>
            <p:cNvPr id="19" name="TextBox 72">
              <a:extLst>
                <a:ext uri="{FF2B5EF4-FFF2-40B4-BE49-F238E27FC236}">
                  <a16:creationId xmlns:a16="http://schemas.microsoft.com/office/drawing/2014/main" id="{69BF2D9D-765A-4E57-B80A-85463E4F1247}"/>
                </a:ext>
              </a:extLst>
            </p:cNvPr>
            <p:cNvSpPr txBox="1"/>
            <p:nvPr/>
          </p:nvSpPr>
          <p:spPr>
            <a:xfrm>
              <a:off x="6671998" y="1796391"/>
              <a:ext cx="2161276" cy="697622"/>
            </a:xfrm>
            <a:prstGeom prst="rect">
              <a:avLst/>
            </a:prstGeom>
            <a:noFill/>
          </p:spPr>
          <p:txBody>
            <a:bodyPr wrap="none" rtlCol="0">
              <a:spAutoFit/>
            </a:bodyPr>
            <a:lstStyle/>
            <a:p>
              <a:pPr>
                <a:buNone/>
              </a:pPr>
              <a:r>
                <a:rPr lang="zh-CN" altLang="en-US" sz="2800" b="1" dirty="0">
                  <a:solidFill>
                    <a:schemeClr val="accent1"/>
                  </a:solidFill>
                  <a:latin typeface="微软雅黑" pitchFamily="34" charset="-122"/>
                  <a:ea typeface="微软雅黑" pitchFamily="34" charset="-122"/>
                </a:rPr>
                <a:t>投资回报</a:t>
              </a:r>
            </a:p>
          </p:txBody>
        </p:sp>
        <p:sp>
          <p:nvSpPr>
            <p:cNvPr id="20" name="Rectangle 73">
              <a:extLst>
                <a:ext uri="{FF2B5EF4-FFF2-40B4-BE49-F238E27FC236}">
                  <a16:creationId xmlns:a16="http://schemas.microsoft.com/office/drawing/2014/main" id="{5648141B-14CF-472B-8D0D-2A257EE0C363}"/>
                </a:ext>
              </a:extLst>
            </p:cNvPr>
            <p:cNvSpPr/>
            <p:nvPr/>
          </p:nvSpPr>
          <p:spPr>
            <a:xfrm>
              <a:off x="6662499" y="2477367"/>
              <a:ext cx="4159474"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spTree>
    <p:custDataLst>
      <p:tags r:id="rId1"/>
    </p:custDataLst>
    <p:extLst>
      <p:ext uri="{BB962C8B-B14F-4D97-AF65-F5344CB8AC3E}">
        <p14:creationId xmlns:p14="http://schemas.microsoft.com/office/powerpoint/2010/main" val="274545471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41" y="2132373"/>
            <a:ext cx="2180262" cy="600920"/>
          </a:xfrm>
        </p:spPr>
        <p:txBody>
          <a:bodyPr>
            <a:noAutofit/>
          </a:bodyPr>
          <a:lstStyle/>
          <a:p>
            <a:r>
              <a:rPr lang="zh-CN" altLang="en-US" sz="4800" dirty="0">
                <a:latin typeface="微软雅黑" panose="020B0503020204020204" pitchFamily="34" charset="-122"/>
                <a:ea typeface="微软雅黑" panose="020B0503020204020204" pitchFamily="34" charset="-122"/>
                <a:cs typeface="+mn-ea"/>
                <a:sym typeface="+mn-lt"/>
              </a:rPr>
              <a:t>目录</a:t>
            </a:r>
            <a:endParaRPr lang="en-US" sz="4800" dirty="0">
              <a:latin typeface="微软雅黑" panose="020B0503020204020204" pitchFamily="34" charset="-122"/>
              <a:ea typeface="微软雅黑" panose="020B0503020204020204" pitchFamily="34" charset="-122"/>
              <a:cs typeface="+mn-ea"/>
              <a:sym typeface="+mn-lt"/>
            </a:endParaRPr>
          </a:p>
        </p:txBody>
      </p:sp>
      <p:sp>
        <p:nvSpPr>
          <p:cNvPr id="3" name="Footer Placeholder 2"/>
          <p:cNvSpPr>
            <a:spLocks noGrp="1"/>
          </p:cNvSpPr>
          <p:nvPr>
            <p:ph type="ftr" sz="quarter" idx="11"/>
          </p:nvPr>
        </p:nvSpPr>
        <p:spPr>
          <a:xfrm>
            <a:off x="389555" y="2796032"/>
            <a:ext cx="3086100" cy="273844"/>
          </a:xfrm>
        </p:spPr>
        <p:txBody>
          <a:bodyPr/>
          <a:lstStyle/>
          <a:p>
            <a:r>
              <a:rPr lang="en-US" sz="788" dirty="0">
                <a:solidFill>
                  <a:schemeClr val="tx1">
                    <a:lumMod val="50000"/>
                    <a:lumOff val="50000"/>
                  </a:schemeClr>
                </a:solidFill>
                <a:cs typeface="+mn-ea"/>
                <a:sym typeface="+mn-lt"/>
              </a:rPr>
              <a:t>Click Here To Change Your Subtitle</a:t>
            </a:r>
          </a:p>
        </p:txBody>
      </p:sp>
      <p:sp>
        <p:nvSpPr>
          <p:cNvPr id="4" name="Slide Number Placeholder 3"/>
          <p:cNvSpPr>
            <a:spLocks noGrp="1"/>
          </p:cNvSpPr>
          <p:nvPr>
            <p:ph type="sldNum" sz="quarter" idx="12"/>
          </p:nvPr>
        </p:nvSpPr>
        <p:spPr>
          <a:xfrm>
            <a:off x="8567705" y="4484886"/>
            <a:ext cx="453604" cy="273844"/>
          </a:xfrm>
        </p:spPr>
        <p:txBody>
          <a:bodyPr/>
          <a:lstStyle/>
          <a:p>
            <a:fld id="{98C37ADA-FE03-4EF7-8F15-3521BBE76F4D}" type="slidenum">
              <a:rPr lang="en-US" smtClean="0">
                <a:cs typeface="+mn-ea"/>
                <a:sym typeface="+mn-lt"/>
              </a:rPr>
              <a:pPr/>
              <a:t>2</a:t>
            </a:fld>
            <a:endParaRPr lang="en-US">
              <a:cs typeface="+mn-ea"/>
              <a:sym typeface="+mn-lt"/>
            </a:endParaRPr>
          </a:p>
        </p:txBody>
      </p:sp>
      <p:sp>
        <p:nvSpPr>
          <p:cNvPr id="55" name="Rectangle 54"/>
          <p:cNvSpPr/>
          <p:nvPr/>
        </p:nvSpPr>
        <p:spPr>
          <a:xfrm>
            <a:off x="827314" y="1427561"/>
            <a:ext cx="2100944" cy="2228172"/>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56" name="Oval 55"/>
          <p:cNvSpPr/>
          <p:nvPr/>
        </p:nvSpPr>
        <p:spPr>
          <a:xfrm>
            <a:off x="4680456" y="1318303"/>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57" name="Oval 56"/>
          <p:cNvSpPr/>
          <p:nvPr/>
        </p:nvSpPr>
        <p:spPr>
          <a:xfrm>
            <a:off x="4680456" y="2214721"/>
            <a:ext cx="218517" cy="21851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58" name="Oval 57"/>
          <p:cNvSpPr/>
          <p:nvPr/>
        </p:nvSpPr>
        <p:spPr>
          <a:xfrm>
            <a:off x="4680456" y="3111139"/>
            <a:ext cx="218517" cy="218517"/>
          </a:xfrm>
          <a:prstGeom prst="ellipse">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59" name="Oval 58"/>
          <p:cNvSpPr/>
          <p:nvPr/>
        </p:nvSpPr>
        <p:spPr>
          <a:xfrm>
            <a:off x="4680456" y="4007557"/>
            <a:ext cx="218517" cy="218517"/>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60" name="Group 59"/>
          <p:cNvGrpSpPr/>
          <p:nvPr/>
        </p:nvGrpSpPr>
        <p:grpSpPr>
          <a:xfrm>
            <a:off x="3696279" y="1245824"/>
            <a:ext cx="733806" cy="363474"/>
            <a:chOff x="4928372" y="1814284"/>
            <a:chExt cx="978408" cy="484632"/>
          </a:xfrm>
        </p:grpSpPr>
        <p:sp>
          <p:nvSpPr>
            <p:cNvPr id="61" name="Pentagon 60"/>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62" name="TextBox 61"/>
            <p:cNvSpPr txBox="1"/>
            <p:nvPr/>
          </p:nvSpPr>
          <p:spPr>
            <a:xfrm>
              <a:off x="5049741" y="1856545"/>
              <a:ext cx="506977" cy="430887"/>
            </a:xfrm>
            <a:prstGeom prst="rect">
              <a:avLst/>
            </a:prstGeom>
            <a:noFill/>
          </p:spPr>
          <p:txBody>
            <a:bodyPr wrap="none" rtlCol="0">
              <a:spAutoFit/>
            </a:bodyPr>
            <a:lstStyle/>
            <a:p>
              <a:pPr algn="ctr"/>
              <a:r>
                <a:rPr lang="en-US" sz="1500" b="1" dirty="0">
                  <a:solidFill>
                    <a:schemeClr val="bg2"/>
                  </a:solidFill>
                  <a:cs typeface="+mn-ea"/>
                  <a:sym typeface="+mn-lt"/>
                </a:rPr>
                <a:t>01</a:t>
              </a:r>
              <a:endParaRPr lang="en-GB" sz="1500" b="1" dirty="0">
                <a:solidFill>
                  <a:schemeClr val="bg2"/>
                </a:solidFill>
                <a:cs typeface="+mn-ea"/>
                <a:sym typeface="+mn-lt"/>
              </a:endParaRPr>
            </a:p>
          </p:txBody>
        </p:sp>
      </p:grpSp>
      <p:grpSp>
        <p:nvGrpSpPr>
          <p:cNvPr id="63" name="Group 62"/>
          <p:cNvGrpSpPr/>
          <p:nvPr/>
        </p:nvGrpSpPr>
        <p:grpSpPr>
          <a:xfrm>
            <a:off x="3696279" y="3935078"/>
            <a:ext cx="733806" cy="363474"/>
            <a:chOff x="4928372" y="5399956"/>
            <a:chExt cx="978408" cy="484632"/>
          </a:xfrm>
        </p:grpSpPr>
        <p:sp>
          <p:nvSpPr>
            <p:cNvPr id="64" name="Pentagon 63"/>
            <p:cNvSpPr/>
            <p:nvPr/>
          </p:nvSpPr>
          <p:spPr>
            <a:xfrm>
              <a:off x="4928372" y="5399956"/>
              <a:ext cx="978408" cy="48463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65" name="TextBox 64"/>
            <p:cNvSpPr txBox="1"/>
            <p:nvPr/>
          </p:nvSpPr>
          <p:spPr>
            <a:xfrm>
              <a:off x="5049741" y="5442217"/>
              <a:ext cx="506977" cy="430887"/>
            </a:xfrm>
            <a:prstGeom prst="rect">
              <a:avLst/>
            </a:prstGeom>
            <a:noFill/>
          </p:spPr>
          <p:txBody>
            <a:bodyPr wrap="none" rtlCol="0">
              <a:spAutoFit/>
            </a:bodyPr>
            <a:lstStyle/>
            <a:p>
              <a:pPr algn="ctr"/>
              <a:r>
                <a:rPr lang="en-US" sz="1500" b="1" dirty="0">
                  <a:solidFill>
                    <a:schemeClr val="bg2"/>
                  </a:solidFill>
                  <a:cs typeface="+mn-ea"/>
                  <a:sym typeface="+mn-lt"/>
                </a:rPr>
                <a:t>04</a:t>
              </a:r>
              <a:endParaRPr lang="en-GB" sz="1500" b="1" dirty="0">
                <a:solidFill>
                  <a:schemeClr val="bg2"/>
                </a:solidFill>
                <a:cs typeface="+mn-ea"/>
                <a:sym typeface="+mn-lt"/>
              </a:endParaRPr>
            </a:p>
          </p:txBody>
        </p:sp>
      </p:grpSp>
      <p:grpSp>
        <p:nvGrpSpPr>
          <p:cNvPr id="66" name="Group 65"/>
          <p:cNvGrpSpPr/>
          <p:nvPr/>
        </p:nvGrpSpPr>
        <p:grpSpPr>
          <a:xfrm>
            <a:off x="3696279" y="3038660"/>
            <a:ext cx="733806" cy="363474"/>
            <a:chOff x="4928372" y="4204732"/>
            <a:chExt cx="978408" cy="484632"/>
          </a:xfrm>
        </p:grpSpPr>
        <p:sp>
          <p:nvSpPr>
            <p:cNvPr id="67" name="Pentagon 66"/>
            <p:cNvSpPr/>
            <p:nvPr/>
          </p:nvSpPr>
          <p:spPr>
            <a:xfrm>
              <a:off x="4928372" y="4204732"/>
              <a:ext cx="978408" cy="48463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68" name="TextBox 67"/>
            <p:cNvSpPr txBox="1"/>
            <p:nvPr/>
          </p:nvSpPr>
          <p:spPr>
            <a:xfrm>
              <a:off x="5049741" y="4246353"/>
              <a:ext cx="506977" cy="430887"/>
            </a:xfrm>
            <a:prstGeom prst="rect">
              <a:avLst/>
            </a:prstGeom>
            <a:noFill/>
          </p:spPr>
          <p:txBody>
            <a:bodyPr wrap="none" rtlCol="0">
              <a:spAutoFit/>
            </a:bodyPr>
            <a:lstStyle/>
            <a:p>
              <a:pPr algn="ctr"/>
              <a:r>
                <a:rPr lang="en-US" sz="1500" b="1" dirty="0">
                  <a:solidFill>
                    <a:schemeClr val="bg2"/>
                  </a:solidFill>
                  <a:cs typeface="+mn-ea"/>
                  <a:sym typeface="+mn-lt"/>
                </a:rPr>
                <a:t>03</a:t>
              </a:r>
              <a:endParaRPr lang="en-GB" sz="1500" b="1" dirty="0">
                <a:solidFill>
                  <a:schemeClr val="bg2"/>
                </a:solidFill>
                <a:cs typeface="+mn-ea"/>
                <a:sym typeface="+mn-lt"/>
              </a:endParaRPr>
            </a:p>
          </p:txBody>
        </p:sp>
      </p:grpSp>
      <p:grpSp>
        <p:nvGrpSpPr>
          <p:cNvPr id="69" name="Group 68"/>
          <p:cNvGrpSpPr/>
          <p:nvPr/>
        </p:nvGrpSpPr>
        <p:grpSpPr>
          <a:xfrm>
            <a:off x="3696279" y="2142242"/>
            <a:ext cx="733806" cy="363474"/>
            <a:chOff x="4928372" y="3009508"/>
            <a:chExt cx="978408" cy="484632"/>
          </a:xfrm>
        </p:grpSpPr>
        <p:sp>
          <p:nvSpPr>
            <p:cNvPr id="70" name="Pentagon 69"/>
            <p:cNvSpPr/>
            <p:nvPr/>
          </p:nvSpPr>
          <p:spPr>
            <a:xfrm>
              <a:off x="4928372" y="3009508"/>
              <a:ext cx="978408"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71" name="TextBox 70"/>
            <p:cNvSpPr txBox="1"/>
            <p:nvPr/>
          </p:nvSpPr>
          <p:spPr>
            <a:xfrm>
              <a:off x="5049741" y="3046076"/>
              <a:ext cx="506977" cy="430887"/>
            </a:xfrm>
            <a:prstGeom prst="rect">
              <a:avLst/>
            </a:prstGeom>
            <a:noFill/>
          </p:spPr>
          <p:txBody>
            <a:bodyPr wrap="none" rtlCol="0">
              <a:spAutoFit/>
            </a:bodyPr>
            <a:lstStyle/>
            <a:p>
              <a:pPr algn="ctr"/>
              <a:r>
                <a:rPr lang="en-US" sz="1500" b="1" dirty="0">
                  <a:solidFill>
                    <a:schemeClr val="bg2"/>
                  </a:solidFill>
                  <a:cs typeface="+mn-ea"/>
                  <a:sym typeface="+mn-lt"/>
                </a:rPr>
                <a:t>02</a:t>
              </a:r>
              <a:endParaRPr lang="en-GB" sz="1500" b="1" dirty="0">
                <a:solidFill>
                  <a:schemeClr val="bg2"/>
                </a:solidFill>
                <a:cs typeface="+mn-ea"/>
                <a:sym typeface="+mn-lt"/>
              </a:endParaRPr>
            </a:p>
          </p:txBody>
        </p:sp>
      </p:grpSp>
      <p:grpSp>
        <p:nvGrpSpPr>
          <p:cNvPr id="72" name="Group 71"/>
          <p:cNvGrpSpPr/>
          <p:nvPr/>
        </p:nvGrpSpPr>
        <p:grpSpPr>
          <a:xfrm>
            <a:off x="5003999" y="1160406"/>
            <a:ext cx="3465890" cy="606782"/>
            <a:chOff x="6671998" y="1909512"/>
            <a:chExt cx="4621187" cy="809040"/>
          </a:xfrm>
        </p:grpSpPr>
        <p:sp>
          <p:nvSpPr>
            <p:cNvPr id="73" name="TextBox 72"/>
            <p:cNvSpPr txBox="1"/>
            <p:nvPr/>
          </p:nvSpPr>
          <p:spPr>
            <a:xfrm>
              <a:off x="6671998" y="1909512"/>
              <a:ext cx="1203748" cy="410369"/>
            </a:xfrm>
            <a:prstGeom prst="rect">
              <a:avLst/>
            </a:prstGeom>
            <a:noFill/>
          </p:spPr>
          <p:txBody>
            <a:bodyPr wrap="none" rtlCol="0">
              <a:spAutoFit/>
            </a:bodyPr>
            <a:lstStyle/>
            <a:p>
              <a:pPr defTabSz="685869">
                <a:defRPr/>
              </a:pPr>
              <a:r>
                <a:rPr lang="zh-CN" altLang="en-US" sz="1400" b="1" dirty="0">
                  <a:solidFill>
                    <a:schemeClr val="accent1"/>
                  </a:solidFill>
                  <a:latin typeface="微软雅黑" pitchFamily="34" charset="-122"/>
                  <a:ea typeface="微软雅黑" pitchFamily="34" charset="-122"/>
                </a:rPr>
                <a:t>项目介绍</a:t>
              </a:r>
              <a:endParaRPr lang="zh-CN" altLang="en-US" sz="1400" kern="0" dirty="0">
                <a:solidFill>
                  <a:schemeClr val="accent1"/>
                </a:solidFill>
                <a:latin typeface="微软雅黑" pitchFamily="34" charset="-122"/>
                <a:ea typeface="微软雅黑" pitchFamily="34" charset="-122"/>
              </a:endParaRPr>
            </a:p>
          </p:txBody>
        </p:sp>
        <p:sp>
          <p:nvSpPr>
            <p:cNvPr id="74" name="Rectangle 73"/>
            <p:cNvSpPr/>
            <p:nvPr/>
          </p:nvSpPr>
          <p:spPr>
            <a:xfrm>
              <a:off x="6677642" y="2226106"/>
              <a:ext cx="4615543"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grpSp>
        <p:nvGrpSpPr>
          <p:cNvPr id="75" name="Group 74"/>
          <p:cNvGrpSpPr/>
          <p:nvPr/>
        </p:nvGrpSpPr>
        <p:grpSpPr>
          <a:xfrm>
            <a:off x="4985146" y="2040262"/>
            <a:ext cx="3484742" cy="631942"/>
            <a:chOff x="6646862" y="1888531"/>
            <a:chExt cx="4646323" cy="842587"/>
          </a:xfrm>
        </p:grpSpPr>
        <p:sp>
          <p:nvSpPr>
            <p:cNvPr id="76" name="TextBox 75"/>
            <p:cNvSpPr txBox="1"/>
            <p:nvPr/>
          </p:nvSpPr>
          <p:spPr>
            <a:xfrm>
              <a:off x="6646862" y="1888531"/>
              <a:ext cx="1203748" cy="410368"/>
            </a:xfrm>
            <a:prstGeom prst="rect">
              <a:avLst/>
            </a:prstGeom>
            <a:noFill/>
          </p:spPr>
          <p:txBody>
            <a:bodyPr wrap="none" rtlCol="0">
              <a:spAutoFit/>
            </a:bodyPr>
            <a:lstStyle/>
            <a:p>
              <a:r>
                <a:rPr lang="zh-CN" altLang="en-US" sz="1400" b="1" dirty="0">
                  <a:solidFill>
                    <a:schemeClr val="accent1"/>
                  </a:solidFill>
                  <a:latin typeface="微软雅黑" pitchFamily="34" charset="-122"/>
                  <a:ea typeface="微软雅黑" pitchFamily="34" charset="-122"/>
                </a:rPr>
                <a:t>产品运行</a:t>
              </a:r>
              <a:endParaRPr lang="zh-CN" altLang="en-US" sz="1400" kern="0" dirty="0">
                <a:solidFill>
                  <a:schemeClr val="accent1"/>
                </a:solidFill>
                <a:latin typeface="微软雅黑" pitchFamily="34" charset="-122"/>
                <a:ea typeface="微软雅黑" pitchFamily="34" charset="-122"/>
              </a:endParaRPr>
            </a:p>
          </p:txBody>
        </p:sp>
        <p:sp>
          <p:nvSpPr>
            <p:cNvPr id="77" name="Rectangle 76"/>
            <p:cNvSpPr/>
            <p:nvPr/>
          </p:nvSpPr>
          <p:spPr>
            <a:xfrm>
              <a:off x="6677642" y="2238673"/>
              <a:ext cx="4615543" cy="492445"/>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grpSp>
        <p:nvGrpSpPr>
          <p:cNvPr id="78" name="Group 77"/>
          <p:cNvGrpSpPr/>
          <p:nvPr/>
        </p:nvGrpSpPr>
        <p:grpSpPr>
          <a:xfrm>
            <a:off x="4985146" y="2928403"/>
            <a:ext cx="3484741" cy="620555"/>
            <a:chOff x="6646863" y="1878584"/>
            <a:chExt cx="4646322" cy="827406"/>
          </a:xfrm>
        </p:grpSpPr>
        <p:sp>
          <p:nvSpPr>
            <p:cNvPr id="79" name="TextBox 78"/>
            <p:cNvSpPr txBox="1"/>
            <p:nvPr/>
          </p:nvSpPr>
          <p:spPr>
            <a:xfrm>
              <a:off x="6646863" y="1878584"/>
              <a:ext cx="1203748" cy="410369"/>
            </a:xfrm>
            <a:prstGeom prst="rect">
              <a:avLst/>
            </a:prstGeom>
            <a:noFill/>
          </p:spPr>
          <p:txBody>
            <a:bodyPr wrap="none" rtlCol="0">
              <a:spAutoFit/>
            </a:bodyPr>
            <a:lstStyle/>
            <a:p>
              <a:pPr defTabSz="685869">
                <a:defRPr/>
              </a:pPr>
              <a:r>
                <a:rPr lang="zh-CN" altLang="en-US" sz="1400" b="1" dirty="0">
                  <a:solidFill>
                    <a:schemeClr val="accent1"/>
                  </a:solidFill>
                  <a:latin typeface="微软雅黑" pitchFamily="34" charset="-122"/>
                  <a:ea typeface="微软雅黑" pitchFamily="34" charset="-122"/>
                </a:rPr>
                <a:t>市场分析</a:t>
              </a:r>
              <a:endParaRPr lang="zh-CN" altLang="en-US" sz="1400" kern="0" dirty="0">
                <a:solidFill>
                  <a:schemeClr val="accent1"/>
                </a:solidFill>
                <a:latin typeface="微软雅黑" pitchFamily="34" charset="-122"/>
                <a:ea typeface="微软雅黑" pitchFamily="34" charset="-122"/>
              </a:endParaRPr>
            </a:p>
          </p:txBody>
        </p:sp>
        <p:sp>
          <p:nvSpPr>
            <p:cNvPr id="80" name="Rectangle 79"/>
            <p:cNvSpPr/>
            <p:nvPr/>
          </p:nvSpPr>
          <p:spPr>
            <a:xfrm>
              <a:off x="6677642" y="2213548"/>
              <a:ext cx="4615543" cy="492442"/>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grpSp>
        <p:nvGrpSpPr>
          <p:cNvPr id="81" name="Group 80"/>
          <p:cNvGrpSpPr/>
          <p:nvPr/>
        </p:nvGrpSpPr>
        <p:grpSpPr>
          <a:xfrm>
            <a:off x="4985146" y="3828856"/>
            <a:ext cx="3484741" cy="679451"/>
            <a:chOff x="6646863" y="1888028"/>
            <a:chExt cx="4646322" cy="905940"/>
          </a:xfrm>
        </p:grpSpPr>
        <p:sp>
          <p:nvSpPr>
            <p:cNvPr id="82" name="TextBox 81"/>
            <p:cNvSpPr txBox="1"/>
            <p:nvPr/>
          </p:nvSpPr>
          <p:spPr>
            <a:xfrm>
              <a:off x="6646863" y="1888028"/>
              <a:ext cx="1203748" cy="410372"/>
            </a:xfrm>
            <a:prstGeom prst="rect">
              <a:avLst/>
            </a:prstGeom>
            <a:noFill/>
          </p:spPr>
          <p:txBody>
            <a:bodyPr wrap="none" rtlCol="0">
              <a:spAutoFit/>
            </a:bodyPr>
            <a:lstStyle/>
            <a:p>
              <a:r>
                <a:rPr lang="zh-CN" altLang="en-US" sz="1400" b="1" dirty="0">
                  <a:solidFill>
                    <a:schemeClr val="accent1"/>
                  </a:solidFill>
                  <a:latin typeface="微软雅黑" pitchFamily="34" charset="-122"/>
                  <a:ea typeface="微软雅黑" pitchFamily="34" charset="-122"/>
                </a:rPr>
                <a:t>投资回报</a:t>
              </a:r>
            </a:p>
          </p:txBody>
        </p:sp>
        <p:sp>
          <p:nvSpPr>
            <p:cNvPr id="83" name="Rectangle 82"/>
            <p:cNvSpPr/>
            <p:nvPr/>
          </p:nvSpPr>
          <p:spPr>
            <a:xfrm>
              <a:off x="6677642" y="2301525"/>
              <a:ext cx="4615543" cy="492443"/>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cxnSp>
        <p:nvCxnSpPr>
          <p:cNvPr id="84" name="Straight Connector 83"/>
          <p:cNvCxnSpPr>
            <a:stCxn id="56" idx="4"/>
            <a:endCxn id="57" idx="0"/>
          </p:cNvCxnSpPr>
          <p:nvPr/>
        </p:nvCxnSpPr>
        <p:spPr>
          <a:xfrm>
            <a:off x="4789715" y="1536820"/>
            <a:ext cx="0" cy="677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7" idx="4"/>
            <a:endCxn id="58" idx="0"/>
          </p:cNvCxnSpPr>
          <p:nvPr/>
        </p:nvCxnSpPr>
        <p:spPr>
          <a:xfrm>
            <a:off x="4789715" y="2433238"/>
            <a:ext cx="0" cy="677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4"/>
            <a:endCxn id="59" idx="0"/>
          </p:cNvCxnSpPr>
          <p:nvPr/>
        </p:nvCxnSpPr>
        <p:spPr>
          <a:xfrm>
            <a:off x="4789715" y="3329656"/>
            <a:ext cx="0" cy="677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684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ractur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heel(1)">
                                      <p:cBhvr>
                                        <p:cTn id="7" dur="2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ppt_x"/>
                                          </p:val>
                                        </p:tav>
                                        <p:tav tm="100000">
                                          <p:val>
                                            <p:strVal val="#ppt_x"/>
                                          </p:val>
                                        </p:tav>
                                      </p:tavLst>
                                    </p:anim>
                                    <p:anim calcmode="lin" valueType="num">
                                      <p:cBhvr additive="base">
                                        <p:cTn id="13" dur="500" fill="hold"/>
                                        <p:tgtEl>
                                          <p:spTgt spid="6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 calcmode="lin" valueType="num">
                                      <p:cBhvr additive="base">
                                        <p:cTn id="16" dur="500" fill="hold"/>
                                        <p:tgtEl>
                                          <p:spTgt spid="63"/>
                                        </p:tgtEl>
                                        <p:attrNameLst>
                                          <p:attrName>ppt_x</p:attrName>
                                        </p:attrNameLst>
                                      </p:cBhvr>
                                      <p:tavLst>
                                        <p:tav tm="0">
                                          <p:val>
                                            <p:strVal val="#ppt_x"/>
                                          </p:val>
                                        </p:tav>
                                        <p:tav tm="100000">
                                          <p:val>
                                            <p:strVal val="#ppt_x"/>
                                          </p:val>
                                        </p:tav>
                                      </p:tavLst>
                                    </p:anim>
                                    <p:anim calcmode="lin" valueType="num">
                                      <p:cBhvr additive="base">
                                        <p:cTn id="17" dur="500" fill="hold"/>
                                        <p:tgtEl>
                                          <p:spTgt spid="6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500" fill="hold"/>
                                        <p:tgtEl>
                                          <p:spTgt spid="66"/>
                                        </p:tgtEl>
                                        <p:attrNameLst>
                                          <p:attrName>ppt_x</p:attrName>
                                        </p:attrNameLst>
                                      </p:cBhvr>
                                      <p:tavLst>
                                        <p:tav tm="0">
                                          <p:val>
                                            <p:strVal val="#ppt_x"/>
                                          </p:val>
                                        </p:tav>
                                        <p:tav tm="100000">
                                          <p:val>
                                            <p:strVal val="#ppt_x"/>
                                          </p:val>
                                        </p:tav>
                                      </p:tavLst>
                                    </p:anim>
                                    <p:anim calcmode="lin" valueType="num">
                                      <p:cBhvr additive="base">
                                        <p:cTn id="21" dur="500" fill="hold"/>
                                        <p:tgtEl>
                                          <p:spTgt spid="6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additive="base">
                                        <p:cTn id="24" dur="500" fill="hold"/>
                                        <p:tgtEl>
                                          <p:spTgt spid="69"/>
                                        </p:tgtEl>
                                        <p:attrNameLst>
                                          <p:attrName>ppt_x</p:attrName>
                                        </p:attrNameLst>
                                      </p:cBhvr>
                                      <p:tavLst>
                                        <p:tav tm="0">
                                          <p:val>
                                            <p:strVal val="#ppt_x"/>
                                          </p:val>
                                        </p:tav>
                                        <p:tav tm="100000">
                                          <p:val>
                                            <p:strVal val="#ppt_x"/>
                                          </p:val>
                                        </p:tav>
                                      </p:tavLst>
                                    </p:anim>
                                    <p:anim calcmode="lin" valueType="num">
                                      <p:cBhvr additive="base">
                                        <p:cTn id="2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00"/>
                                        <p:tgtEl>
                                          <p:spTgt spid="5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down)">
                                      <p:cBhvr>
                                        <p:cTn id="33" dur="500"/>
                                        <p:tgtEl>
                                          <p:spTgt spid="5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down)">
                                      <p:cBhvr>
                                        <p:cTn id="36" dur="500"/>
                                        <p:tgtEl>
                                          <p:spTgt spid="5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par>
                                <p:cTn id="40" presetID="22" presetClass="entr" presetSubtype="4" fill="hold"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wipe(down)">
                                      <p:cBhvr>
                                        <p:cTn id="42" dur="500"/>
                                        <p:tgtEl>
                                          <p:spTgt spid="84"/>
                                        </p:tgtEl>
                                      </p:cBhvr>
                                    </p:animEffect>
                                  </p:childTnLst>
                                </p:cTn>
                              </p:par>
                              <p:par>
                                <p:cTn id="43" presetID="22" presetClass="entr" presetSubtype="4"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down)">
                                      <p:cBhvr>
                                        <p:cTn id="45" dur="500"/>
                                        <p:tgtEl>
                                          <p:spTgt spid="85"/>
                                        </p:tgtEl>
                                      </p:cBhvr>
                                    </p:animEffect>
                                  </p:childTnLst>
                                </p:cTn>
                              </p:par>
                              <p:par>
                                <p:cTn id="46" presetID="22" presetClass="entr" presetSubtype="4"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down)">
                                      <p:cBhvr>
                                        <p:cTn id="48" dur="500"/>
                                        <p:tgtEl>
                                          <p:spTgt spid="8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500"/>
                                        <p:tgtEl>
                                          <p:spTgt spid="4"/>
                                        </p:tgtEl>
                                      </p:cBhvr>
                                    </p:animEffect>
                                  </p:childTnLst>
                                </p:cTn>
                              </p:par>
                              <p:par>
                                <p:cTn id="54" presetID="22" presetClass="entr" presetSubtype="8" fill="hold"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wipe(left)">
                                      <p:cBhvr>
                                        <p:cTn id="56" dur="500"/>
                                        <p:tgtEl>
                                          <p:spTgt spid="72"/>
                                        </p:tgtEl>
                                      </p:cBhvr>
                                    </p:animEffect>
                                  </p:childTnLst>
                                </p:cTn>
                              </p:par>
                              <p:par>
                                <p:cTn id="57" presetID="22" presetClass="entr" presetSubtype="8"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left)">
                                      <p:cBhvr>
                                        <p:cTn id="59" dur="500"/>
                                        <p:tgtEl>
                                          <p:spTgt spid="75"/>
                                        </p:tgtEl>
                                      </p:cBhvr>
                                    </p:animEffect>
                                  </p:childTnLst>
                                </p:cTn>
                              </p:par>
                              <p:par>
                                <p:cTn id="60" presetID="22" presetClass="entr" presetSubtype="8" fill="hold" nodeType="with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wipe(left)">
                                      <p:cBhvr>
                                        <p:cTn id="62" dur="500"/>
                                        <p:tgtEl>
                                          <p:spTgt spid="78"/>
                                        </p:tgtEl>
                                      </p:cBhvr>
                                    </p:animEffect>
                                  </p:childTnLst>
                                </p:cTn>
                              </p:par>
                              <p:par>
                                <p:cTn id="63" presetID="22" presetClass="entr" presetSubtype="8" fill="hold" nodeType="with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wipe(left)">
                                      <p:cBhvr>
                                        <p:cTn id="6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5" grpId="0" animBg="1"/>
      <p:bldP spid="56" grpId="0" animBg="1"/>
      <p:bldP spid="57" grpId="0" animBg="1"/>
      <p:bldP spid="58" grpId="0" animBg="1"/>
      <p:bldP spid="5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4"/>
          <p:cNvGrpSpPr/>
          <p:nvPr/>
        </p:nvGrpSpPr>
        <p:grpSpPr>
          <a:xfrm>
            <a:off x="1117267" y="1154206"/>
            <a:ext cx="3089468" cy="1368803"/>
            <a:chOff x="1490077" y="1538466"/>
            <a:chExt cx="4120364" cy="1824508"/>
          </a:xfrm>
        </p:grpSpPr>
        <p:sp>
          <p:nvSpPr>
            <p:cNvPr id="66" name="任意多边形 65"/>
            <p:cNvSpPr/>
            <p:nvPr/>
          </p:nvSpPr>
          <p:spPr>
            <a:xfrm>
              <a:off x="1700277" y="1538466"/>
              <a:ext cx="3685604" cy="1716378"/>
            </a:xfrm>
            <a:custGeom>
              <a:avLst/>
              <a:gdLst>
                <a:gd name="connsiteX0" fmla="*/ 702018 w 793458"/>
                <a:gd name="connsiteY0" fmla="*/ 1664080 h 1755520"/>
                <a:gd name="connsiteX1" fmla="*/ 286769 w 793458"/>
                <a:gd name="connsiteY1" fmla="*/ 1664080 h 1755520"/>
                <a:gd name="connsiteX2" fmla="*/ 286769 w 793458"/>
                <a:gd name="connsiteY2" fmla="*/ 771911 h 1755520"/>
                <a:gd name="connsiteX3" fmla="*/ 277518 w 793458"/>
                <a:gd name="connsiteY3" fmla="*/ 539619 h 1755520"/>
                <a:gd name="connsiteX4" fmla="*/ 226640 w 793458"/>
                <a:gd name="connsiteY4" fmla="*/ 480518 h 1755520"/>
                <a:gd name="connsiteX5" fmla="*/ 41114 w 793458"/>
                <a:gd name="connsiteY5" fmla="*/ 460475 h 1755520"/>
                <a:gd name="connsiteX6" fmla="*/ 0 w 793458"/>
                <a:gd name="connsiteY6" fmla="*/ 460475 h 1755520"/>
                <a:gd name="connsiteX7" fmla="*/ 0 w 793458"/>
                <a:gd name="connsiteY7" fmla="*/ 266469 h 1755520"/>
                <a:gd name="connsiteX8" fmla="*/ 457391 w 793458"/>
                <a:gd name="connsiteY8" fmla="*/ 0 h 1755520"/>
                <a:gd name="connsiteX9" fmla="*/ 702018 w 793458"/>
                <a:gd name="connsiteY9" fmla="*/ 0 h 1755520"/>
                <a:gd name="connsiteX10" fmla="*/ 793458 w 793458"/>
                <a:gd name="connsiteY10" fmla="*/ 1755520 h 1755520"/>
                <a:gd name="connsiteX0" fmla="*/ 0 w 1958340"/>
                <a:gd name="connsiteY0" fmla="*/ 1676780 h 1755520"/>
                <a:gd name="connsiteX1" fmla="*/ 1451651 w 1958340"/>
                <a:gd name="connsiteY1" fmla="*/ 1664080 h 1755520"/>
                <a:gd name="connsiteX2" fmla="*/ 1451651 w 1958340"/>
                <a:gd name="connsiteY2" fmla="*/ 771911 h 1755520"/>
                <a:gd name="connsiteX3" fmla="*/ 1442400 w 1958340"/>
                <a:gd name="connsiteY3" fmla="*/ 539619 h 1755520"/>
                <a:gd name="connsiteX4" fmla="*/ 1391522 w 1958340"/>
                <a:gd name="connsiteY4" fmla="*/ 480518 h 1755520"/>
                <a:gd name="connsiteX5" fmla="*/ 1205996 w 1958340"/>
                <a:gd name="connsiteY5" fmla="*/ 460475 h 1755520"/>
                <a:gd name="connsiteX6" fmla="*/ 1164882 w 1958340"/>
                <a:gd name="connsiteY6" fmla="*/ 460475 h 1755520"/>
                <a:gd name="connsiteX7" fmla="*/ 1164882 w 1958340"/>
                <a:gd name="connsiteY7" fmla="*/ 266469 h 1755520"/>
                <a:gd name="connsiteX8" fmla="*/ 1622273 w 1958340"/>
                <a:gd name="connsiteY8" fmla="*/ 0 h 1755520"/>
                <a:gd name="connsiteX9" fmla="*/ 1866900 w 1958340"/>
                <a:gd name="connsiteY9" fmla="*/ 0 h 1755520"/>
                <a:gd name="connsiteX10" fmla="*/ 1958340 w 1958340"/>
                <a:gd name="connsiteY10" fmla="*/ 1755520 h 1755520"/>
                <a:gd name="connsiteX0" fmla="*/ 0 w 1901190"/>
                <a:gd name="connsiteY0" fmla="*/ 1676780 h 1676780"/>
                <a:gd name="connsiteX1" fmla="*/ 1451651 w 1901190"/>
                <a:gd name="connsiteY1" fmla="*/ 1664080 h 1676780"/>
                <a:gd name="connsiteX2" fmla="*/ 1451651 w 1901190"/>
                <a:gd name="connsiteY2" fmla="*/ 771911 h 1676780"/>
                <a:gd name="connsiteX3" fmla="*/ 1442400 w 1901190"/>
                <a:gd name="connsiteY3" fmla="*/ 539619 h 1676780"/>
                <a:gd name="connsiteX4" fmla="*/ 1391522 w 1901190"/>
                <a:gd name="connsiteY4" fmla="*/ 480518 h 1676780"/>
                <a:gd name="connsiteX5" fmla="*/ 1205996 w 1901190"/>
                <a:gd name="connsiteY5" fmla="*/ 460475 h 1676780"/>
                <a:gd name="connsiteX6" fmla="*/ 1164882 w 1901190"/>
                <a:gd name="connsiteY6" fmla="*/ 460475 h 1676780"/>
                <a:gd name="connsiteX7" fmla="*/ 1164882 w 1901190"/>
                <a:gd name="connsiteY7" fmla="*/ 266469 h 1676780"/>
                <a:gd name="connsiteX8" fmla="*/ 1622273 w 1901190"/>
                <a:gd name="connsiteY8" fmla="*/ 0 h 1676780"/>
                <a:gd name="connsiteX9" fmla="*/ 1866900 w 1901190"/>
                <a:gd name="connsiteY9" fmla="*/ 0 h 1676780"/>
                <a:gd name="connsiteX10" fmla="*/ 1901190 w 1901190"/>
                <a:gd name="connsiteY10" fmla="*/ 1666620 h 1676780"/>
                <a:gd name="connsiteX0" fmla="*/ 0 w 1901190"/>
                <a:gd name="connsiteY0" fmla="*/ 1676780 h 1687854"/>
                <a:gd name="connsiteX1" fmla="*/ 1451651 w 1901190"/>
                <a:gd name="connsiteY1" fmla="*/ 1664080 h 1687854"/>
                <a:gd name="connsiteX2" fmla="*/ 1451651 w 1901190"/>
                <a:gd name="connsiteY2" fmla="*/ 771911 h 1687854"/>
                <a:gd name="connsiteX3" fmla="*/ 1442400 w 1901190"/>
                <a:gd name="connsiteY3" fmla="*/ 539619 h 1687854"/>
                <a:gd name="connsiteX4" fmla="*/ 1391522 w 1901190"/>
                <a:gd name="connsiteY4" fmla="*/ 480518 h 1687854"/>
                <a:gd name="connsiteX5" fmla="*/ 1205996 w 1901190"/>
                <a:gd name="connsiteY5" fmla="*/ 460475 h 1687854"/>
                <a:gd name="connsiteX6" fmla="*/ 1164882 w 1901190"/>
                <a:gd name="connsiteY6" fmla="*/ 460475 h 1687854"/>
                <a:gd name="connsiteX7" fmla="*/ 1164882 w 1901190"/>
                <a:gd name="connsiteY7" fmla="*/ 266469 h 1687854"/>
                <a:gd name="connsiteX8" fmla="*/ 1622273 w 1901190"/>
                <a:gd name="connsiteY8" fmla="*/ 0 h 1687854"/>
                <a:gd name="connsiteX9" fmla="*/ 1866900 w 1901190"/>
                <a:gd name="connsiteY9" fmla="*/ 0 h 1687854"/>
                <a:gd name="connsiteX10" fmla="*/ 1882773 w 1901190"/>
                <a:gd name="connsiteY10" fmla="*/ 1519154 h 1687854"/>
                <a:gd name="connsiteX11" fmla="*/ 1901190 w 1901190"/>
                <a:gd name="connsiteY11" fmla="*/ 1666620 h 1687854"/>
                <a:gd name="connsiteX0" fmla="*/ 0 w 2517140"/>
                <a:gd name="connsiteY0" fmla="*/ 1676780 h 1681863"/>
                <a:gd name="connsiteX1" fmla="*/ 1451651 w 2517140"/>
                <a:gd name="connsiteY1" fmla="*/ 1664080 h 1681863"/>
                <a:gd name="connsiteX2" fmla="*/ 1451651 w 2517140"/>
                <a:gd name="connsiteY2" fmla="*/ 771911 h 1681863"/>
                <a:gd name="connsiteX3" fmla="*/ 1442400 w 2517140"/>
                <a:gd name="connsiteY3" fmla="*/ 539619 h 1681863"/>
                <a:gd name="connsiteX4" fmla="*/ 1391522 w 2517140"/>
                <a:gd name="connsiteY4" fmla="*/ 480518 h 1681863"/>
                <a:gd name="connsiteX5" fmla="*/ 1205996 w 2517140"/>
                <a:gd name="connsiteY5" fmla="*/ 460475 h 1681863"/>
                <a:gd name="connsiteX6" fmla="*/ 1164882 w 2517140"/>
                <a:gd name="connsiteY6" fmla="*/ 460475 h 1681863"/>
                <a:gd name="connsiteX7" fmla="*/ 1164882 w 2517140"/>
                <a:gd name="connsiteY7" fmla="*/ 266469 h 1681863"/>
                <a:gd name="connsiteX8" fmla="*/ 1622273 w 2517140"/>
                <a:gd name="connsiteY8" fmla="*/ 0 h 1681863"/>
                <a:gd name="connsiteX9" fmla="*/ 1866900 w 2517140"/>
                <a:gd name="connsiteY9" fmla="*/ 0 h 1681863"/>
                <a:gd name="connsiteX10" fmla="*/ 1882773 w 2517140"/>
                <a:gd name="connsiteY10" fmla="*/ 1519154 h 1681863"/>
                <a:gd name="connsiteX11" fmla="*/ 2517140 w 2517140"/>
                <a:gd name="connsiteY11" fmla="*/ 1653920 h 1681863"/>
                <a:gd name="connsiteX0" fmla="*/ 0 w 2517140"/>
                <a:gd name="connsiteY0" fmla="*/ 1676780 h 1752086"/>
                <a:gd name="connsiteX1" fmla="*/ 1451651 w 2517140"/>
                <a:gd name="connsiteY1" fmla="*/ 1664080 h 1752086"/>
                <a:gd name="connsiteX2" fmla="*/ 1451651 w 2517140"/>
                <a:gd name="connsiteY2" fmla="*/ 771911 h 1752086"/>
                <a:gd name="connsiteX3" fmla="*/ 1442400 w 2517140"/>
                <a:gd name="connsiteY3" fmla="*/ 539619 h 1752086"/>
                <a:gd name="connsiteX4" fmla="*/ 1391522 w 2517140"/>
                <a:gd name="connsiteY4" fmla="*/ 480518 h 1752086"/>
                <a:gd name="connsiteX5" fmla="*/ 1205996 w 2517140"/>
                <a:gd name="connsiteY5" fmla="*/ 460475 h 1752086"/>
                <a:gd name="connsiteX6" fmla="*/ 1164882 w 2517140"/>
                <a:gd name="connsiteY6" fmla="*/ 460475 h 1752086"/>
                <a:gd name="connsiteX7" fmla="*/ 1164882 w 2517140"/>
                <a:gd name="connsiteY7" fmla="*/ 266469 h 1752086"/>
                <a:gd name="connsiteX8" fmla="*/ 1622273 w 2517140"/>
                <a:gd name="connsiteY8" fmla="*/ 0 h 1752086"/>
                <a:gd name="connsiteX9" fmla="*/ 1866900 w 2517140"/>
                <a:gd name="connsiteY9" fmla="*/ 0 h 1752086"/>
                <a:gd name="connsiteX10" fmla="*/ 1882773 w 2517140"/>
                <a:gd name="connsiteY10" fmla="*/ 1627104 h 1752086"/>
                <a:gd name="connsiteX11" fmla="*/ 2517140 w 2517140"/>
                <a:gd name="connsiteY11" fmla="*/ 1653920 h 1752086"/>
                <a:gd name="connsiteX0" fmla="*/ 0 w 2517140"/>
                <a:gd name="connsiteY0" fmla="*/ 1676780 h 1752086"/>
                <a:gd name="connsiteX1" fmla="*/ 1451651 w 2517140"/>
                <a:gd name="connsiteY1" fmla="*/ 1664080 h 1752086"/>
                <a:gd name="connsiteX2" fmla="*/ 1451651 w 2517140"/>
                <a:gd name="connsiteY2" fmla="*/ 771911 h 1752086"/>
                <a:gd name="connsiteX3" fmla="*/ 1442400 w 2517140"/>
                <a:gd name="connsiteY3" fmla="*/ 539619 h 1752086"/>
                <a:gd name="connsiteX4" fmla="*/ 1391522 w 2517140"/>
                <a:gd name="connsiteY4" fmla="*/ 480518 h 1752086"/>
                <a:gd name="connsiteX5" fmla="*/ 1205996 w 2517140"/>
                <a:gd name="connsiteY5" fmla="*/ 460475 h 1752086"/>
                <a:gd name="connsiteX6" fmla="*/ 1164882 w 2517140"/>
                <a:gd name="connsiteY6" fmla="*/ 460475 h 1752086"/>
                <a:gd name="connsiteX7" fmla="*/ 1164882 w 2517140"/>
                <a:gd name="connsiteY7" fmla="*/ 266469 h 1752086"/>
                <a:gd name="connsiteX8" fmla="*/ 1622273 w 2517140"/>
                <a:gd name="connsiteY8" fmla="*/ 0 h 1752086"/>
                <a:gd name="connsiteX9" fmla="*/ 1866900 w 2517140"/>
                <a:gd name="connsiteY9" fmla="*/ 0 h 1752086"/>
                <a:gd name="connsiteX10" fmla="*/ 1882773 w 2517140"/>
                <a:gd name="connsiteY10" fmla="*/ 1627104 h 1752086"/>
                <a:gd name="connsiteX11" fmla="*/ 2517140 w 2517140"/>
                <a:gd name="connsiteY11" fmla="*/ 1653920 h 1752086"/>
                <a:gd name="connsiteX0" fmla="*/ 0 w 2517140"/>
                <a:gd name="connsiteY0" fmla="*/ 1676780 h 1752086"/>
                <a:gd name="connsiteX1" fmla="*/ 1451651 w 2517140"/>
                <a:gd name="connsiteY1" fmla="*/ 1664080 h 1752086"/>
                <a:gd name="connsiteX2" fmla="*/ 1451651 w 2517140"/>
                <a:gd name="connsiteY2" fmla="*/ 771911 h 1752086"/>
                <a:gd name="connsiteX3" fmla="*/ 1442400 w 2517140"/>
                <a:gd name="connsiteY3" fmla="*/ 539619 h 1752086"/>
                <a:gd name="connsiteX4" fmla="*/ 1391522 w 2517140"/>
                <a:gd name="connsiteY4" fmla="*/ 480518 h 1752086"/>
                <a:gd name="connsiteX5" fmla="*/ 1205996 w 2517140"/>
                <a:gd name="connsiteY5" fmla="*/ 460475 h 1752086"/>
                <a:gd name="connsiteX6" fmla="*/ 1164882 w 2517140"/>
                <a:gd name="connsiteY6" fmla="*/ 460475 h 1752086"/>
                <a:gd name="connsiteX7" fmla="*/ 1164882 w 2517140"/>
                <a:gd name="connsiteY7" fmla="*/ 266469 h 1752086"/>
                <a:gd name="connsiteX8" fmla="*/ 1622273 w 2517140"/>
                <a:gd name="connsiteY8" fmla="*/ 0 h 1752086"/>
                <a:gd name="connsiteX9" fmla="*/ 1866900 w 2517140"/>
                <a:gd name="connsiteY9" fmla="*/ 0 h 1752086"/>
                <a:gd name="connsiteX10" fmla="*/ 1882773 w 2517140"/>
                <a:gd name="connsiteY10" fmla="*/ 1627104 h 1752086"/>
                <a:gd name="connsiteX11" fmla="*/ 2517140 w 2517140"/>
                <a:gd name="connsiteY11" fmla="*/ 1653920 h 1752086"/>
                <a:gd name="connsiteX0" fmla="*/ 0 w 2929890"/>
                <a:gd name="connsiteY0" fmla="*/ 1676780 h 1744818"/>
                <a:gd name="connsiteX1" fmla="*/ 1451651 w 2929890"/>
                <a:gd name="connsiteY1" fmla="*/ 1664080 h 1744818"/>
                <a:gd name="connsiteX2" fmla="*/ 1451651 w 2929890"/>
                <a:gd name="connsiteY2" fmla="*/ 771911 h 1744818"/>
                <a:gd name="connsiteX3" fmla="*/ 1442400 w 2929890"/>
                <a:gd name="connsiteY3" fmla="*/ 539619 h 1744818"/>
                <a:gd name="connsiteX4" fmla="*/ 1391522 w 2929890"/>
                <a:gd name="connsiteY4" fmla="*/ 480518 h 1744818"/>
                <a:gd name="connsiteX5" fmla="*/ 1205996 w 2929890"/>
                <a:gd name="connsiteY5" fmla="*/ 460475 h 1744818"/>
                <a:gd name="connsiteX6" fmla="*/ 1164882 w 2929890"/>
                <a:gd name="connsiteY6" fmla="*/ 460475 h 1744818"/>
                <a:gd name="connsiteX7" fmla="*/ 1164882 w 2929890"/>
                <a:gd name="connsiteY7" fmla="*/ 266469 h 1744818"/>
                <a:gd name="connsiteX8" fmla="*/ 1622273 w 2929890"/>
                <a:gd name="connsiteY8" fmla="*/ 0 h 1744818"/>
                <a:gd name="connsiteX9" fmla="*/ 1866900 w 2929890"/>
                <a:gd name="connsiteY9" fmla="*/ 0 h 1744818"/>
                <a:gd name="connsiteX10" fmla="*/ 1882773 w 2929890"/>
                <a:gd name="connsiteY10" fmla="*/ 1627104 h 1744818"/>
                <a:gd name="connsiteX11" fmla="*/ 2929890 w 2929890"/>
                <a:gd name="connsiteY11" fmla="*/ 1634870 h 1744818"/>
                <a:gd name="connsiteX0" fmla="*/ 0 w 2929890"/>
                <a:gd name="connsiteY0" fmla="*/ 1676780 h 1767931"/>
                <a:gd name="connsiteX1" fmla="*/ 1451651 w 2929890"/>
                <a:gd name="connsiteY1" fmla="*/ 1664080 h 1767931"/>
                <a:gd name="connsiteX2" fmla="*/ 1451651 w 2929890"/>
                <a:gd name="connsiteY2" fmla="*/ 771911 h 1767931"/>
                <a:gd name="connsiteX3" fmla="*/ 1442400 w 2929890"/>
                <a:gd name="connsiteY3" fmla="*/ 539619 h 1767931"/>
                <a:gd name="connsiteX4" fmla="*/ 1391522 w 2929890"/>
                <a:gd name="connsiteY4" fmla="*/ 480518 h 1767931"/>
                <a:gd name="connsiteX5" fmla="*/ 1205996 w 2929890"/>
                <a:gd name="connsiteY5" fmla="*/ 460475 h 1767931"/>
                <a:gd name="connsiteX6" fmla="*/ 1164882 w 2929890"/>
                <a:gd name="connsiteY6" fmla="*/ 460475 h 1767931"/>
                <a:gd name="connsiteX7" fmla="*/ 1164882 w 2929890"/>
                <a:gd name="connsiteY7" fmla="*/ 266469 h 1767931"/>
                <a:gd name="connsiteX8" fmla="*/ 1622273 w 2929890"/>
                <a:gd name="connsiteY8" fmla="*/ 0 h 1767931"/>
                <a:gd name="connsiteX9" fmla="*/ 1866900 w 2929890"/>
                <a:gd name="connsiteY9" fmla="*/ 0 h 1767931"/>
                <a:gd name="connsiteX10" fmla="*/ 1882773 w 2929890"/>
                <a:gd name="connsiteY10" fmla="*/ 1627104 h 1767931"/>
                <a:gd name="connsiteX11" fmla="*/ 2929890 w 2929890"/>
                <a:gd name="connsiteY11" fmla="*/ 1634870 h 1767931"/>
                <a:gd name="connsiteX0" fmla="*/ 0 w 2929890"/>
                <a:gd name="connsiteY0" fmla="*/ 1676780 h 1768155"/>
                <a:gd name="connsiteX1" fmla="*/ 1451651 w 2929890"/>
                <a:gd name="connsiteY1" fmla="*/ 1664080 h 1768155"/>
                <a:gd name="connsiteX2" fmla="*/ 1451651 w 2929890"/>
                <a:gd name="connsiteY2" fmla="*/ 771911 h 1768155"/>
                <a:gd name="connsiteX3" fmla="*/ 1442400 w 2929890"/>
                <a:gd name="connsiteY3" fmla="*/ 539619 h 1768155"/>
                <a:gd name="connsiteX4" fmla="*/ 1391522 w 2929890"/>
                <a:gd name="connsiteY4" fmla="*/ 480518 h 1768155"/>
                <a:gd name="connsiteX5" fmla="*/ 1205996 w 2929890"/>
                <a:gd name="connsiteY5" fmla="*/ 460475 h 1768155"/>
                <a:gd name="connsiteX6" fmla="*/ 1164882 w 2929890"/>
                <a:gd name="connsiteY6" fmla="*/ 460475 h 1768155"/>
                <a:gd name="connsiteX7" fmla="*/ 1164882 w 2929890"/>
                <a:gd name="connsiteY7" fmla="*/ 266469 h 1768155"/>
                <a:gd name="connsiteX8" fmla="*/ 1622273 w 2929890"/>
                <a:gd name="connsiteY8" fmla="*/ 0 h 1768155"/>
                <a:gd name="connsiteX9" fmla="*/ 1866900 w 2929890"/>
                <a:gd name="connsiteY9" fmla="*/ 0 h 1768155"/>
                <a:gd name="connsiteX10" fmla="*/ 1882773 w 2929890"/>
                <a:gd name="connsiteY10" fmla="*/ 1627104 h 1768155"/>
                <a:gd name="connsiteX11" fmla="*/ 2929890 w 2929890"/>
                <a:gd name="connsiteY11" fmla="*/ 1634870 h 1768155"/>
                <a:gd name="connsiteX0" fmla="*/ 0 w 2929890"/>
                <a:gd name="connsiteY0" fmla="*/ 1676780 h 1792399"/>
                <a:gd name="connsiteX1" fmla="*/ 1451651 w 2929890"/>
                <a:gd name="connsiteY1" fmla="*/ 1664080 h 1792399"/>
                <a:gd name="connsiteX2" fmla="*/ 1451651 w 2929890"/>
                <a:gd name="connsiteY2" fmla="*/ 771911 h 1792399"/>
                <a:gd name="connsiteX3" fmla="*/ 1442400 w 2929890"/>
                <a:gd name="connsiteY3" fmla="*/ 539619 h 1792399"/>
                <a:gd name="connsiteX4" fmla="*/ 1391522 w 2929890"/>
                <a:gd name="connsiteY4" fmla="*/ 480518 h 1792399"/>
                <a:gd name="connsiteX5" fmla="*/ 1205996 w 2929890"/>
                <a:gd name="connsiteY5" fmla="*/ 460475 h 1792399"/>
                <a:gd name="connsiteX6" fmla="*/ 1164882 w 2929890"/>
                <a:gd name="connsiteY6" fmla="*/ 460475 h 1792399"/>
                <a:gd name="connsiteX7" fmla="*/ 1164882 w 2929890"/>
                <a:gd name="connsiteY7" fmla="*/ 266469 h 1792399"/>
                <a:gd name="connsiteX8" fmla="*/ 1622273 w 2929890"/>
                <a:gd name="connsiteY8" fmla="*/ 0 h 1792399"/>
                <a:gd name="connsiteX9" fmla="*/ 1866900 w 2929890"/>
                <a:gd name="connsiteY9" fmla="*/ 0 h 1792399"/>
                <a:gd name="connsiteX10" fmla="*/ 1895473 w 2929890"/>
                <a:gd name="connsiteY10" fmla="*/ 1658854 h 1792399"/>
                <a:gd name="connsiteX11" fmla="*/ 2929890 w 2929890"/>
                <a:gd name="connsiteY11" fmla="*/ 1634870 h 1792399"/>
                <a:gd name="connsiteX0" fmla="*/ 0 w 2929890"/>
                <a:gd name="connsiteY0" fmla="*/ 1676780 h 1792399"/>
                <a:gd name="connsiteX1" fmla="*/ 1451651 w 2929890"/>
                <a:gd name="connsiteY1" fmla="*/ 1664080 h 1792399"/>
                <a:gd name="connsiteX2" fmla="*/ 1451651 w 2929890"/>
                <a:gd name="connsiteY2" fmla="*/ 771911 h 1792399"/>
                <a:gd name="connsiteX3" fmla="*/ 1442400 w 2929890"/>
                <a:gd name="connsiteY3" fmla="*/ 539619 h 1792399"/>
                <a:gd name="connsiteX4" fmla="*/ 1391522 w 2929890"/>
                <a:gd name="connsiteY4" fmla="*/ 480518 h 1792399"/>
                <a:gd name="connsiteX5" fmla="*/ 1205996 w 2929890"/>
                <a:gd name="connsiteY5" fmla="*/ 460475 h 1792399"/>
                <a:gd name="connsiteX6" fmla="*/ 1164882 w 2929890"/>
                <a:gd name="connsiteY6" fmla="*/ 460475 h 1792399"/>
                <a:gd name="connsiteX7" fmla="*/ 1164882 w 2929890"/>
                <a:gd name="connsiteY7" fmla="*/ 266469 h 1792399"/>
                <a:gd name="connsiteX8" fmla="*/ 1622273 w 2929890"/>
                <a:gd name="connsiteY8" fmla="*/ 0 h 1792399"/>
                <a:gd name="connsiteX9" fmla="*/ 1866900 w 2929890"/>
                <a:gd name="connsiteY9" fmla="*/ 0 h 1792399"/>
                <a:gd name="connsiteX10" fmla="*/ 1895473 w 2929890"/>
                <a:gd name="connsiteY10" fmla="*/ 1658854 h 1792399"/>
                <a:gd name="connsiteX11" fmla="*/ 2929890 w 2929890"/>
                <a:gd name="connsiteY11" fmla="*/ 1634870 h 1792399"/>
                <a:gd name="connsiteX0" fmla="*/ 0 w 2929890"/>
                <a:gd name="connsiteY0" fmla="*/ 1676780 h 1792399"/>
                <a:gd name="connsiteX1" fmla="*/ 1451651 w 2929890"/>
                <a:gd name="connsiteY1" fmla="*/ 1664080 h 1792399"/>
                <a:gd name="connsiteX2" fmla="*/ 1451651 w 2929890"/>
                <a:gd name="connsiteY2" fmla="*/ 771911 h 1792399"/>
                <a:gd name="connsiteX3" fmla="*/ 1442400 w 2929890"/>
                <a:gd name="connsiteY3" fmla="*/ 539619 h 1792399"/>
                <a:gd name="connsiteX4" fmla="*/ 1391522 w 2929890"/>
                <a:gd name="connsiteY4" fmla="*/ 480518 h 1792399"/>
                <a:gd name="connsiteX5" fmla="*/ 1205996 w 2929890"/>
                <a:gd name="connsiteY5" fmla="*/ 460475 h 1792399"/>
                <a:gd name="connsiteX6" fmla="*/ 1164882 w 2929890"/>
                <a:gd name="connsiteY6" fmla="*/ 460475 h 1792399"/>
                <a:gd name="connsiteX7" fmla="*/ 1164882 w 2929890"/>
                <a:gd name="connsiteY7" fmla="*/ 266469 h 1792399"/>
                <a:gd name="connsiteX8" fmla="*/ 1622273 w 2929890"/>
                <a:gd name="connsiteY8" fmla="*/ 0 h 1792399"/>
                <a:gd name="connsiteX9" fmla="*/ 1866900 w 2929890"/>
                <a:gd name="connsiteY9" fmla="*/ 0 h 1792399"/>
                <a:gd name="connsiteX10" fmla="*/ 1895473 w 2929890"/>
                <a:gd name="connsiteY10" fmla="*/ 1658854 h 1792399"/>
                <a:gd name="connsiteX11" fmla="*/ 2929890 w 2929890"/>
                <a:gd name="connsiteY11" fmla="*/ 1634870 h 1792399"/>
                <a:gd name="connsiteX0" fmla="*/ 0 w 2929890"/>
                <a:gd name="connsiteY0" fmla="*/ 1676780 h 1807315"/>
                <a:gd name="connsiteX1" fmla="*/ 1451651 w 2929890"/>
                <a:gd name="connsiteY1" fmla="*/ 1664080 h 1807315"/>
                <a:gd name="connsiteX2" fmla="*/ 1451651 w 2929890"/>
                <a:gd name="connsiteY2" fmla="*/ 771911 h 1807315"/>
                <a:gd name="connsiteX3" fmla="*/ 1442400 w 2929890"/>
                <a:gd name="connsiteY3" fmla="*/ 539619 h 1807315"/>
                <a:gd name="connsiteX4" fmla="*/ 1391522 w 2929890"/>
                <a:gd name="connsiteY4" fmla="*/ 480518 h 1807315"/>
                <a:gd name="connsiteX5" fmla="*/ 1205996 w 2929890"/>
                <a:gd name="connsiteY5" fmla="*/ 460475 h 1807315"/>
                <a:gd name="connsiteX6" fmla="*/ 1164882 w 2929890"/>
                <a:gd name="connsiteY6" fmla="*/ 460475 h 1807315"/>
                <a:gd name="connsiteX7" fmla="*/ 1164882 w 2929890"/>
                <a:gd name="connsiteY7" fmla="*/ 266469 h 1807315"/>
                <a:gd name="connsiteX8" fmla="*/ 1622273 w 2929890"/>
                <a:gd name="connsiteY8" fmla="*/ 0 h 1807315"/>
                <a:gd name="connsiteX9" fmla="*/ 1866900 w 2929890"/>
                <a:gd name="connsiteY9" fmla="*/ 0 h 1807315"/>
                <a:gd name="connsiteX10" fmla="*/ 1876423 w 2929890"/>
                <a:gd name="connsiteY10" fmla="*/ 1677904 h 1807315"/>
                <a:gd name="connsiteX11" fmla="*/ 2929890 w 2929890"/>
                <a:gd name="connsiteY11" fmla="*/ 1634870 h 1807315"/>
                <a:gd name="connsiteX0" fmla="*/ 0 w 2929890"/>
                <a:gd name="connsiteY0" fmla="*/ 1676780 h 1807316"/>
                <a:gd name="connsiteX1" fmla="*/ 1451651 w 2929890"/>
                <a:gd name="connsiteY1" fmla="*/ 1664080 h 1807316"/>
                <a:gd name="connsiteX2" fmla="*/ 1451651 w 2929890"/>
                <a:gd name="connsiteY2" fmla="*/ 771911 h 1807316"/>
                <a:gd name="connsiteX3" fmla="*/ 1442400 w 2929890"/>
                <a:gd name="connsiteY3" fmla="*/ 539619 h 1807316"/>
                <a:gd name="connsiteX4" fmla="*/ 1391522 w 2929890"/>
                <a:gd name="connsiteY4" fmla="*/ 480518 h 1807316"/>
                <a:gd name="connsiteX5" fmla="*/ 1205996 w 2929890"/>
                <a:gd name="connsiteY5" fmla="*/ 460475 h 1807316"/>
                <a:gd name="connsiteX6" fmla="*/ 1164882 w 2929890"/>
                <a:gd name="connsiteY6" fmla="*/ 460475 h 1807316"/>
                <a:gd name="connsiteX7" fmla="*/ 1164882 w 2929890"/>
                <a:gd name="connsiteY7" fmla="*/ 266469 h 1807316"/>
                <a:gd name="connsiteX8" fmla="*/ 1622273 w 2929890"/>
                <a:gd name="connsiteY8" fmla="*/ 0 h 1807316"/>
                <a:gd name="connsiteX9" fmla="*/ 1866900 w 2929890"/>
                <a:gd name="connsiteY9" fmla="*/ 0 h 1807316"/>
                <a:gd name="connsiteX10" fmla="*/ 1876423 w 2929890"/>
                <a:gd name="connsiteY10" fmla="*/ 1677904 h 1807316"/>
                <a:gd name="connsiteX11" fmla="*/ 2929890 w 2929890"/>
                <a:gd name="connsiteY11" fmla="*/ 1634870 h 1807316"/>
                <a:gd name="connsiteX0" fmla="*/ 0 w 2929890"/>
                <a:gd name="connsiteY0" fmla="*/ 1676780 h 1807316"/>
                <a:gd name="connsiteX1" fmla="*/ 1451651 w 2929890"/>
                <a:gd name="connsiteY1" fmla="*/ 1664080 h 1807316"/>
                <a:gd name="connsiteX2" fmla="*/ 1451651 w 2929890"/>
                <a:gd name="connsiteY2" fmla="*/ 771911 h 1807316"/>
                <a:gd name="connsiteX3" fmla="*/ 1442400 w 2929890"/>
                <a:gd name="connsiteY3" fmla="*/ 539619 h 1807316"/>
                <a:gd name="connsiteX4" fmla="*/ 1391522 w 2929890"/>
                <a:gd name="connsiteY4" fmla="*/ 480518 h 1807316"/>
                <a:gd name="connsiteX5" fmla="*/ 1205996 w 2929890"/>
                <a:gd name="connsiteY5" fmla="*/ 460475 h 1807316"/>
                <a:gd name="connsiteX6" fmla="*/ 1164882 w 2929890"/>
                <a:gd name="connsiteY6" fmla="*/ 460475 h 1807316"/>
                <a:gd name="connsiteX7" fmla="*/ 1164882 w 2929890"/>
                <a:gd name="connsiteY7" fmla="*/ 266469 h 1807316"/>
                <a:gd name="connsiteX8" fmla="*/ 1622273 w 2929890"/>
                <a:gd name="connsiteY8" fmla="*/ 0 h 1807316"/>
                <a:gd name="connsiteX9" fmla="*/ 1866900 w 2929890"/>
                <a:gd name="connsiteY9" fmla="*/ 0 h 1807316"/>
                <a:gd name="connsiteX10" fmla="*/ 1876423 w 2929890"/>
                <a:gd name="connsiteY10" fmla="*/ 1677904 h 1807316"/>
                <a:gd name="connsiteX11" fmla="*/ 2929890 w 2929890"/>
                <a:gd name="connsiteY11" fmla="*/ 1634870 h 1807316"/>
                <a:gd name="connsiteX0" fmla="*/ 0 w 2929890"/>
                <a:gd name="connsiteY0" fmla="*/ 1676780 h 1807316"/>
                <a:gd name="connsiteX1" fmla="*/ 1451651 w 2929890"/>
                <a:gd name="connsiteY1" fmla="*/ 1664080 h 1807316"/>
                <a:gd name="connsiteX2" fmla="*/ 1451651 w 2929890"/>
                <a:gd name="connsiteY2" fmla="*/ 771911 h 1807316"/>
                <a:gd name="connsiteX3" fmla="*/ 1442400 w 2929890"/>
                <a:gd name="connsiteY3" fmla="*/ 539619 h 1807316"/>
                <a:gd name="connsiteX4" fmla="*/ 1391522 w 2929890"/>
                <a:gd name="connsiteY4" fmla="*/ 480518 h 1807316"/>
                <a:gd name="connsiteX5" fmla="*/ 1205996 w 2929890"/>
                <a:gd name="connsiteY5" fmla="*/ 460475 h 1807316"/>
                <a:gd name="connsiteX6" fmla="*/ 1164882 w 2929890"/>
                <a:gd name="connsiteY6" fmla="*/ 460475 h 1807316"/>
                <a:gd name="connsiteX7" fmla="*/ 1164882 w 2929890"/>
                <a:gd name="connsiteY7" fmla="*/ 266469 h 1807316"/>
                <a:gd name="connsiteX8" fmla="*/ 1622273 w 2929890"/>
                <a:gd name="connsiteY8" fmla="*/ 0 h 1807316"/>
                <a:gd name="connsiteX9" fmla="*/ 1866900 w 2929890"/>
                <a:gd name="connsiteY9" fmla="*/ 0 h 1807316"/>
                <a:gd name="connsiteX10" fmla="*/ 1876423 w 2929890"/>
                <a:gd name="connsiteY10" fmla="*/ 1677904 h 1807316"/>
                <a:gd name="connsiteX11" fmla="*/ 2929890 w 2929890"/>
                <a:gd name="connsiteY11" fmla="*/ 1634870 h 1807316"/>
                <a:gd name="connsiteX0" fmla="*/ 0 w 2929890"/>
                <a:gd name="connsiteY0" fmla="*/ 1676780 h 1677904"/>
                <a:gd name="connsiteX1" fmla="*/ 1451651 w 2929890"/>
                <a:gd name="connsiteY1" fmla="*/ 1664080 h 1677904"/>
                <a:gd name="connsiteX2" fmla="*/ 1451651 w 2929890"/>
                <a:gd name="connsiteY2" fmla="*/ 771911 h 1677904"/>
                <a:gd name="connsiteX3" fmla="*/ 1442400 w 2929890"/>
                <a:gd name="connsiteY3" fmla="*/ 539619 h 1677904"/>
                <a:gd name="connsiteX4" fmla="*/ 1391522 w 2929890"/>
                <a:gd name="connsiteY4" fmla="*/ 480518 h 1677904"/>
                <a:gd name="connsiteX5" fmla="*/ 1205996 w 2929890"/>
                <a:gd name="connsiteY5" fmla="*/ 460475 h 1677904"/>
                <a:gd name="connsiteX6" fmla="*/ 1164882 w 2929890"/>
                <a:gd name="connsiteY6" fmla="*/ 460475 h 1677904"/>
                <a:gd name="connsiteX7" fmla="*/ 1164882 w 2929890"/>
                <a:gd name="connsiteY7" fmla="*/ 266469 h 1677904"/>
                <a:gd name="connsiteX8" fmla="*/ 1622273 w 2929890"/>
                <a:gd name="connsiteY8" fmla="*/ 0 h 1677904"/>
                <a:gd name="connsiteX9" fmla="*/ 1866900 w 2929890"/>
                <a:gd name="connsiteY9" fmla="*/ 0 h 1677904"/>
                <a:gd name="connsiteX10" fmla="*/ 1876423 w 2929890"/>
                <a:gd name="connsiteY10" fmla="*/ 1677904 h 1677904"/>
                <a:gd name="connsiteX11" fmla="*/ 2929890 w 2929890"/>
                <a:gd name="connsiteY11" fmla="*/ 1634870 h 1677904"/>
                <a:gd name="connsiteX0" fmla="*/ 0 w 2942590"/>
                <a:gd name="connsiteY0" fmla="*/ 1676780 h 1677904"/>
                <a:gd name="connsiteX1" fmla="*/ 1451651 w 2942590"/>
                <a:gd name="connsiteY1" fmla="*/ 1664080 h 1677904"/>
                <a:gd name="connsiteX2" fmla="*/ 1451651 w 2942590"/>
                <a:gd name="connsiteY2" fmla="*/ 771911 h 1677904"/>
                <a:gd name="connsiteX3" fmla="*/ 1442400 w 2942590"/>
                <a:gd name="connsiteY3" fmla="*/ 539619 h 1677904"/>
                <a:gd name="connsiteX4" fmla="*/ 1391522 w 2942590"/>
                <a:gd name="connsiteY4" fmla="*/ 480518 h 1677904"/>
                <a:gd name="connsiteX5" fmla="*/ 1205996 w 2942590"/>
                <a:gd name="connsiteY5" fmla="*/ 460475 h 1677904"/>
                <a:gd name="connsiteX6" fmla="*/ 1164882 w 2942590"/>
                <a:gd name="connsiteY6" fmla="*/ 460475 h 1677904"/>
                <a:gd name="connsiteX7" fmla="*/ 1164882 w 2942590"/>
                <a:gd name="connsiteY7" fmla="*/ 266469 h 1677904"/>
                <a:gd name="connsiteX8" fmla="*/ 1622273 w 2942590"/>
                <a:gd name="connsiteY8" fmla="*/ 0 h 1677904"/>
                <a:gd name="connsiteX9" fmla="*/ 1866900 w 2942590"/>
                <a:gd name="connsiteY9" fmla="*/ 0 h 1677904"/>
                <a:gd name="connsiteX10" fmla="*/ 1876423 w 2942590"/>
                <a:gd name="connsiteY10" fmla="*/ 1677904 h 1677904"/>
                <a:gd name="connsiteX11" fmla="*/ 2942590 w 2942590"/>
                <a:gd name="connsiteY11" fmla="*/ 1653920 h 1677904"/>
                <a:gd name="connsiteX0" fmla="*/ 0 w 2580640"/>
                <a:gd name="connsiteY0" fmla="*/ 1676780 h 1692020"/>
                <a:gd name="connsiteX1" fmla="*/ 1451651 w 2580640"/>
                <a:gd name="connsiteY1" fmla="*/ 1664080 h 1692020"/>
                <a:gd name="connsiteX2" fmla="*/ 1451651 w 2580640"/>
                <a:gd name="connsiteY2" fmla="*/ 771911 h 1692020"/>
                <a:gd name="connsiteX3" fmla="*/ 1442400 w 2580640"/>
                <a:gd name="connsiteY3" fmla="*/ 539619 h 1692020"/>
                <a:gd name="connsiteX4" fmla="*/ 1391522 w 2580640"/>
                <a:gd name="connsiteY4" fmla="*/ 480518 h 1692020"/>
                <a:gd name="connsiteX5" fmla="*/ 1205996 w 2580640"/>
                <a:gd name="connsiteY5" fmla="*/ 460475 h 1692020"/>
                <a:gd name="connsiteX6" fmla="*/ 1164882 w 2580640"/>
                <a:gd name="connsiteY6" fmla="*/ 460475 h 1692020"/>
                <a:gd name="connsiteX7" fmla="*/ 1164882 w 2580640"/>
                <a:gd name="connsiteY7" fmla="*/ 266469 h 1692020"/>
                <a:gd name="connsiteX8" fmla="*/ 1622273 w 2580640"/>
                <a:gd name="connsiteY8" fmla="*/ 0 h 1692020"/>
                <a:gd name="connsiteX9" fmla="*/ 1866900 w 2580640"/>
                <a:gd name="connsiteY9" fmla="*/ 0 h 1692020"/>
                <a:gd name="connsiteX10" fmla="*/ 1876423 w 2580640"/>
                <a:gd name="connsiteY10" fmla="*/ 1677904 h 1692020"/>
                <a:gd name="connsiteX11" fmla="*/ 2580640 w 2580640"/>
                <a:gd name="connsiteY11" fmla="*/ 1692020 h 1692020"/>
                <a:gd name="connsiteX0" fmla="*/ 0 w 2574290"/>
                <a:gd name="connsiteY0" fmla="*/ 1676780 h 1677904"/>
                <a:gd name="connsiteX1" fmla="*/ 1451651 w 2574290"/>
                <a:gd name="connsiteY1" fmla="*/ 1664080 h 1677904"/>
                <a:gd name="connsiteX2" fmla="*/ 1451651 w 2574290"/>
                <a:gd name="connsiteY2" fmla="*/ 771911 h 1677904"/>
                <a:gd name="connsiteX3" fmla="*/ 1442400 w 2574290"/>
                <a:gd name="connsiteY3" fmla="*/ 539619 h 1677904"/>
                <a:gd name="connsiteX4" fmla="*/ 1391522 w 2574290"/>
                <a:gd name="connsiteY4" fmla="*/ 480518 h 1677904"/>
                <a:gd name="connsiteX5" fmla="*/ 1205996 w 2574290"/>
                <a:gd name="connsiteY5" fmla="*/ 460475 h 1677904"/>
                <a:gd name="connsiteX6" fmla="*/ 1164882 w 2574290"/>
                <a:gd name="connsiteY6" fmla="*/ 460475 h 1677904"/>
                <a:gd name="connsiteX7" fmla="*/ 1164882 w 2574290"/>
                <a:gd name="connsiteY7" fmla="*/ 266469 h 1677904"/>
                <a:gd name="connsiteX8" fmla="*/ 1622273 w 2574290"/>
                <a:gd name="connsiteY8" fmla="*/ 0 h 1677904"/>
                <a:gd name="connsiteX9" fmla="*/ 1866900 w 2574290"/>
                <a:gd name="connsiteY9" fmla="*/ 0 h 1677904"/>
                <a:gd name="connsiteX10" fmla="*/ 1876423 w 2574290"/>
                <a:gd name="connsiteY10" fmla="*/ 1677904 h 1677904"/>
                <a:gd name="connsiteX11" fmla="*/ 2574290 w 2574290"/>
                <a:gd name="connsiteY11" fmla="*/ 1672970 h 1677904"/>
                <a:gd name="connsiteX0" fmla="*/ 0 w 2580640"/>
                <a:gd name="connsiteY0" fmla="*/ 1670430 h 1677904"/>
                <a:gd name="connsiteX1" fmla="*/ 1458001 w 2580640"/>
                <a:gd name="connsiteY1" fmla="*/ 1664080 h 1677904"/>
                <a:gd name="connsiteX2" fmla="*/ 1458001 w 2580640"/>
                <a:gd name="connsiteY2" fmla="*/ 771911 h 1677904"/>
                <a:gd name="connsiteX3" fmla="*/ 1448750 w 2580640"/>
                <a:gd name="connsiteY3" fmla="*/ 539619 h 1677904"/>
                <a:gd name="connsiteX4" fmla="*/ 1397872 w 2580640"/>
                <a:gd name="connsiteY4" fmla="*/ 480518 h 1677904"/>
                <a:gd name="connsiteX5" fmla="*/ 1212346 w 2580640"/>
                <a:gd name="connsiteY5" fmla="*/ 460475 h 1677904"/>
                <a:gd name="connsiteX6" fmla="*/ 1171232 w 2580640"/>
                <a:gd name="connsiteY6" fmla="*/ 460475 h 1677904"/>
                <a:gd name="connsiteX7" fmla="*/ 1171232 w 2580640"/>
                <a:gd name="connsiteY7" fmla="*/ 266469 h 1677904"/>
                <a:gd name="connsiteX8" fmla="*/ 1628623 w 2580640"/>
                <a:gd name="connsiteY8" fmla="*/ 0 h 1677904"/>
                <a:gd name="connsiteX9" fmla="*/ 1873250 w 2580640"/>
                <a:gd name="connsiteY9" fmla="*/ 0 h 1677904"/>
                <a:gd name="connsiteX10" fmla="*/ 1882773 w 2580640"/>
                <a:gd name="connsiteY10" fmla="*/ 1677904 h 1677904"/>
                <a:gd name="connsiteX11" fmla="*/ 2580640 w 2580640"/>
                <a:gd name="connsiteY11" fmla="*/ 1672970 h 1677904"/>
                <a:gd name="connsiteX0" fmla="*/ 0 w 3602990"/>
                <a:gd name="connsiteY0" fmla="*/ 1683130 h 1683130"/>
                <a:gd name="connsiteX1" fmla="*/ 2480351 w 3602990"/>
                <a:gd name="connsiteY1" fmla="*/ 1664080 h 1683130"/>
                <a:gd name="connsiteX2" fmla="*/ 2480351 w 3602990"/>
                <a:gd name="connsiteY2" fmla="*/ 771911 h 1683130"/>
                <a:gd name="connsiteX3" fmla="*/ 2471100 w 3602990"/>
                <a:gd name="connsiteY3" fmla="*/ 539619 h 1683130"/>
                <a:gd name="connsiteX4" fmla="*/ 2420222 w 3602990"/>
                <a:gd name="connsiteY4" fmla="*/ 480518 h 1683130"/>
                <a:gd name="connsiteX5" fmla="*/ 2234696 w 3602990"/>
                <a:gd name="connsiteY5" fmla="*/ 460475 h 1683130"/>
                <a:gd name="connsiteX6" fmla="*/ 2193582 w 3602990"/>
                <a:gd name="connsiteY6" fmla="*/ 460475 h 1683130"/>
                <a:gd name="connsiteX7" fmla="*/ 2193582 w 3602990"/>
                <a:gd name="connsiteY7" fmla="*/ 266469 h 1683130"/>
                <a:gd name="connsiteX8" fmla="*/ 2650973 w 3602990"/>
                <a:gd name="connsiteY8" fmla="*/ 0 h 1683130"/>
                <a:gd name="connsiteX9" fmla="*/ 2895600 w 3602990"/>
                <a:gd name="connsiteY9" fmla="*/ 0 h 1683130"/>
                <a:gd name="connsiteX10" fmla="*/ 2905123 w 3602990"/>
                <a:gd name="connsiteY10" fmla="*/ 1677904 h 1683130"/>
                <a:gd name="connsiteX11" fmla="*/ 3602990 w 3602990"/>
                <a:gd name="connsiteY11" fmla="*/ 1672970 h 1683130"/>
                <a:gd name="connsiteX0" fmla="*/ 0 w 3602990"/>
                <a:gd name="connsiteY0" fmla="*/ 1676780 h 1677904"/>
                <a:gd name="connsiteX1" fmla="*/ 2480351 w 3602990"/>
                <a:gd name="connsiteY1" fmla="*/ 1664080 h 1677904"/>
                <a:gd name="connsiteX2" fmla="*/ 2480351 w 3602990"/>
                <a:gd name="connsiteY2" fmla="*/ 771911 h 1677904"/>
                <a:gd name="connsiteX3" fmla="*/ 2471100 w 3602990"/>
                <a:gd name="connsiteY3" fmla="*/ 539619 h 1677904"/>
                <a:gd name="connsiteX4" fmla="*/ 2420222 w 3602990"/>
                <a:gd name="connsiteY4" fmla="*/ 480518 h 1677904"/>
                <a:gd name="connsiteX5" fmla="*/ 2234696 w 3602990"/>
                <a:gd name="connsiteY5" fmla="*/ 460475 h 1677904"/>
                <a:gd name="connsiteX6" fmla="*/ 2193582 w 3602990"/>
                <a:gd name="connsiteY6" fmla="*/ 460475 h 1677904"/>
                <a:gd name="connsiteX7" fmla="*/ 2193582 w 3602990"/>
                <a:gd name="connsiteY7" fmla="*/ 266469 h 1677904"/>
                <a:gd name="connsiteX8" fmla="*/ 2650973 w 3602990"/>
                <a:gd name="connsiteY8" fmla="*/ 0 h 1677904"/>
                <a:gd name="connsiteX9" fmla="*/ 2895600 w 3602990"/>
                <a:gd name="connsiteY9" fmla="*/ 0 h 1677904"/>
                <a:gd name="connsiteX10" fmla="*/ 2905123 w 3602990"/>
                <a:gd name="connsiteY10" fmla="*/ 1677904 h 1677904"/>
                <a:gd name="connsiteX11" fmla="*/ 3602990 w 3602990"/>
                <a:gd name="connsiteY11" fmla="*/ 1672970 h 167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2990" h="1677904">
                  <a:moveTo>
                    <a:pt x="0" y="1676780"/>
                  </a:moveTo>
                  <a:lnTo>
                    <a:pt x="2480351" y="1664080"/>
                  </a:lnTo>
                  <a:lnTo>
                    <a:pt x="2480351" y="771911"/>
                  </a:lnTo>
                  <a:cubicBezTo>
                    <a:pt x="2480351" y="643088"/>
                    <a:pt x="2477267" y="565657"/>
                    <a:pt x="2471100" y="539619"/>
                  </a:cubicBezTo>
                  <a:cubicBezTo>
                    <a:pt x="2464933" y="513580"/>
                    <a:pt x="2447974" y="493880"/>
                    <a:pt x="2420222" y="480518"/>
                  </a:cubicBezTo>
                  <a:cubicBezTo>
                    <a:pt x="2392470" y="467156"/>
                    <a:pt x="2330628" y="460475"/>
                    <a:pt x="2234696" y="460475"/>
                  </a:cubicBezTo>
                  <a:lnTo>
                    <a:pt x="2193582" y="460475"/>
                  </a:lnTo>
                  <a:lnTo>
                    <a:pt x="2193582" y="266469"/>
                  </a:lnTo>
                  <a:cubicBezTo>
                    <a:pt x="2394355" y="223257"/>
                    <a:pt x="2546818" y="134434"/>
                    <a:pt x="2650973" y="0"/>
                  </a:cubicBezTo>
                  <a:lnTo>
                    <a:pt x="2895600" y="0"/>
                  </a:lnTo>
                  <a:cubicBezTo>
                    <a:pt x="2907267" y="614084"/>
                    <a:pt x="2905758" y="859326"/>
                    <a:pt x="2905123" y="1677904"/>
                  </a:cubicBezTo>
                  <a:lnTo>
                    <a:pt x="3602990" y="1672970"/>
                  </a:lnTo>
                </a:path>
              </a:pathLst>
            </a:custGeom>
            <a:noFill/>
            <a:ln w="381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noFill/>
              </a:endParaRPr>
            </a:p>
          </p:txBody>
        </p:sp>
        <p:grpSp>
          <p:nvGrpSpPr>
            <p:cNvPr id="5" name="组合 66"/>
            <p:cNvGrpSpPr/>
            <p:nvPr/>
          </p:nvGrpSpPr>
          <p:grpSpPr>
            <a:xfrm>
              <a:off x="1490077" y="3146713"/>
              <a:ext cx="216261" cy="216261"/>
              <a:chOff x="2218721" y="3717673"/>
              <a:chExt cx="248226" cy="248226"/>
            </a:xfrm>
          </p:grpSpPr>
          <p:sp>
            <p:nvSpPr>
              <p:cNvPr id="71" name="椭圆 70"/>
              <p:cNvSpPr/>
              <p:nvPr/>
            </p:nvSpPr>
            <p:spPr>
              <a:xfrm>
                <a:off x="2218721" y="3717673"/>
                <a:ext cx="248226" cy="248226"/>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262420" y="3763753"/>
                <a:ext cx="156066" cy="156066"/>
              </a:xfrm>
              <a:prstGeom prst="ellipse">
                <a:avLst/>
              </a:prstGeom>
              <a:solidFill>
                <a:schemeClr val="accent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67"/>
            <p:cNvGrpSpPr/>
            <p:nvPr/>
          </p:nvGrpSpPr>
          <p:grpSpPr>
            <a:xfrm>
              <a:off x="5394180" y="3146713"/>
              <a:ext cx="216261" cy="216261"/>
              <a:chOff x="2218721" y="3717673"/>
              <a:chExt cx="248226" cy="248226"/>
            </a:xfrm>
          </p:grpSpPr>
          <p:sp>
            <p:nvSpPr>
              <p:cNvPr id="69" name="椭圆 68"/>
              <p:cNvSpPr/>
              <p:nvPr/>
            </p:nvSpPr>
            <p:spPr>
              <a:xfrm>
                <a:off x="2218721" y="3717673"/>
                <a:ext cx="248226" cy="248226"/>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2262420" y="3763753"/>
                <a:ext cx="156066" cy="156066"/>
              </a:xfrm>
              <a:prstGeom prst="ellipse">
                <a:avLst/>
              </a:prstGeom>
              <a:solidFill>
                <a:schemeClr val="accent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23"/>
          <p:cNvSpPr txBox="1"/>
          <p:nvPr/>
        </p:nvSpPr>
        <p:spPr>
          <a:xfrm>
            <a:off x="1293894" y="1749133"/>
            <a:ext cx="1585918" cy="484738"/>
          </a:xfrm>
          <a:prstGeom prst="rect">
            <a:avLst/>
          </a:prstGeom>
          <a:noFill/>
        </p:spPr>
        <p:txBody>
          <a:bodyPr wrap="square" lIns="68571" tIns="34285" rIns="68571" bIns="34285"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在此添加详细的文字信息介绍。在此添加详细的文字。</a:t>
            </a:r>
          </a:p>
          <a:p>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 name="组合 73"/>
          <p:cNvGrpSpPr/>
          <p:nvPr/>
        </p:nvGrpSpPr>
        <p:grpSpPr>
          <a:xfrm>
            <a:off x="1356904" y="1238356"/>
            <a:ext cx="1081446" cy="492013"/>
            <a:chOff x="4806096" y="2627316"/>
            <a:chExt cx="1442304" cy="655815"/>
          </a:xfrm>
          <a:solidFill>
            <a:schemeClr val="accent1"/>
          </a:solidFill>
        </p:grpSpPr>
        <p:sp>
          <p:nvSpPr>
            <p:cNvPr id="75" name="矩形 74"/>
            <p:cNvSpPr/>
            <p:nvPr/>
          </p:nvSpPr>
          <p:spPr>
            <a:xfrm>
              <a:off x="4806316" y="2705100"/>
              <a:ext cx="1442084" cy="495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lumMod val="95000"/>
                  </a:schemeClr>
                </a:solidFill>
                <a:latin typeface="微软雅黑" panose="020B0503020204020204" pitchFamily="34" charset="-122"/>
                <a:ea typeface="微软雅黑" panose="020B0503020204020204" pitchFamily="34" charset="-122"/>
              </a:endParaRPr>
            </a:p>
          </p:txBody>
        </p:sp>
        <p:pic>
          <p:nvPicPr>
            <p:cNvPr id="76" name="图片 7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6200000" flipH="1">
              <a:off x="4505604" y="2927808"/>
              <a:ext cx="655815" cy="54832"/>
            </a:xfrm>
            <a:prstGeom prst="rect">
              <a:avLst/>
            </a:prstGeom>
            <a:grpFill/>
          </p:spPr>
        </p:pic>
        <p:sp>
          <p:nvSpPr>
            <p:cNvPr id="77" name="文本框 32"/>
            <p:cNvSpPr txBox="1"/>
            <p:nvPr/>
          </p:nvSpPr>
          <p:spPr>
            <a:xfrm>
              <a:off x="4901581" y="2768085"/>
              <a:ext cx="1240097" cy="369218"/>
            </a:xfrm>
            <a:prstGeom prst="rect">
              <a:avLst/>
            </a:prstGeom>
            <a:grpFill/>
          </p:spPr>
          <p:txBody>
            <a:bodyPr wrap="square" rtlCol="0">
              <a:spAutoFit/>
            </a:bodyPr>
            <a:lstStyle/>
            <a:p>
              <a:pPr algn="ctr"/>
              <a:r>
                <a:rPr lang="zh-CN" altLang="en-US" sz="1200" dirty="0">
                  <a:solidFill>
                    <a:schemeClr val="bg1">
                      <a:lumMod val="9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8" name="组合 77"/>
          <p:cNvGrpSpPr/>
          <p:nvPr/>
        </p:nvGrpSpPr>
        <p:grpSpPr>
          <a:xfrm>
            <a:off x="4665248" y="1109617"/>
            <a:ext cx="3327899" cy="1410324"/>
            <a:chOff x="6221950" y="1479032"/>
            <a:chExt cx="4438354" cy="1879852"/>
          </a:xfrm>
        </p:grpSpPr>
        <p:sp>
          <p:nvSpPr>
            <p:cNvPr id="79" name="任意多边形 78"/>
            <p:cNvSpPr/>
            <p:nvPr/>
          </p:nvSpPr>
          <p:spPr>
            <a:xfrm>
              <a:off x="6330080" y="1479032"/>
              <a:ext cx="4239939" cy="1771721"/>
            </a:xfrm>
            <a:custGeom>
              <a:avLst/>
              <a:gdLst>
                <a:gd name="connsiteX0" fmla="*/ 1095678 w 1187118"/>
                <a:gd name="connsiteY0" fmla="*/ 2033597 h 2125037"/>
                <a:gd name="connsiteX1" fmla="*/ 0 w 1187118"/>
                <a:gd name="connsiteY1" fmla="*/ 2033597 h 2125037"/>
                <a:gd name="connsiteX2" fmla="*/ 308 w 1187118"/>
                <a:gd name="connsiteY2" fmla="*/ 1748894 h 2125037"/>
                <a:gd name="connsiteX3" fmla="*/ 578959 w 1187118"/>
                <a:gd name="connsiteY3" fmla="*/ 763524 h 2125037"/>
                <a:gd name="connsiteX4" fmla="*/ 670779 w 1187118"/>
                <a:gd name="connsiteY4" fmla="*/ 468344 h 2125037"/>
                <a:gd name="connsiteX5" fmla="*/ 643010 w 1187118"/>
                <a:gd name="connsiteY5" fmla="*/ 346944 h 2125037"/>
                <a:gd name="connsiteX6" fmla="*/ 558469 w 1187118"/>
                <a:gd name="connsiteY6" fmla="*/ 306889 h 2125037"/>
                <a:gd name="connsiteX7" fmla="*/ 473928 w 1187118"/>
                <a:gd name="connsiteY7" fmla="*/ 351258 h 2125037"/>
                <a:gd name="connsiteX8" fmla="*/ 446159 w 1187118"/>
                <a:gd name="connsiteY8" fmla="*/ 527503 h 2125037"/>
                <a:gd name="connsiteX9" fmla="*/ 446159 w 1187118"/>
                <a:gd name="connsiteY9" fmla="*/ 717305 h 2125037"/>
                <a:gd name="connsiteX10" fmla="*/ 0 w 1187118"/>
                <a:gd name="connsiteY10" fmla="*/ 717305 h 2125037"/>
                <a:gd name="connsiteX11" fmla="*/ 0 w 1187118"/>
                <a:gd name="connsiteY11" fmla="*/ 644589 h 2125037"/>
                <a:gd name="connsiteX12" fmla="*/ 17255 w 1187118"/>
                <a:gd name="connsiteY12" fmla="*/ 380221 h 2125037"/>
                <a:gd name="connsiteX13" fmla="*/ 102296 w 1187118"/>
                <a:gd name="connsiteY13" fmla="*/ 189803 h 2125037"/>
                <a:gd name="connsiteX14" fmla="*/ 278541 w 1187118"/>
                <a:gd name="connsiteY14" fmla="*/ 48067 h 2125037"/>
                <a:gd name="connsiteX15" fmla="*/ 538595 w 1187118"/>
                <a:gd name="connsiteY15" fmla="*/ 0 h 2125037"/>
                <a:gd name="connsiteX16" fmla="*/ 987835 w 1187118"/>
                <a:gd name="connsiteY16" fmla="*/ 147282 h 2125037"/>
                <a:gd name="connsiteX17" fmla="*/ 1140047 w 1187118"/>
                <a:gd name="connsiteY17" fmla="*/ 520108 h 2125037"/>
                <a:gd name="connsiteX18" fmla="*/ 1054380 w 1187118"/>
                <a:gd name="connsiteY18" fmla="*/ 882458 h 2125037"/>
                <a:gd name="connsiteX19" fmla="*/ 549649 w 1187118"/>
                <a:gd name="connsiteY19" fmla="*/ 1693432 h 2125037"/>
                <a:gd name="connsiteX20" fmla="*/ 1095678 w 1187118"/>
                <a:gd name="connsiteY20" fmla="*/ 1693432 h 2125037"/>
                <a:gd name="connsiteX21" fmla="*/ 1187118 w 1187118"/>
                <a:gd name="connsiteY21" fmla="*/ 2125037 h 2125037"/>
                <a:gd name="connsiteX0" fmla="*/ 0 w 3901440"/>
                <a:gd name="connsiteY0" fmla="*/ 2033597 h 2125037"/>
                <a:gd name="connsiteX1" fmla="*/ 2714322 w 3901440"/>
                <a:gd name="connsiteY1" fmla="*/ 2033597 h 2125037"/>
                <a:gd name="connsiteX2" fmla="*/ 2714630 w 3901440"/>
                <a:gd name="connsiteY2" fmla="*/ 1748894 h 2125037"/>
                <a:gd name="connsiteX3" fmla="*/ 3293281 w 3901440"/>
                <a:gd name="connsiteY3" fmla="*/ 763524 h 2125037"/>
                <a:gd name="connsiteX4" fmla="*/ 3385101 w 3901440"/>
                <a:gd name="connsiteY4" fmla="*/ 468344 h 2125037"/>
                <a:gd name="connsiteX5" fmla="*/ 3357332 w 3901440"/>
                <a:gd name="connsiteY5" fmla="*/ 346944 h 2125037"/>
                <a:gd name="connsiteX6" fmla="*/ 3272791 w 3901440"/>
                <a:gd name="connsiteY6" fmla="*/ 306889 h 2125037"/>
                <a:gd name="connsiteX7" fmla="*/ 3188250 w 3901440"/>
                <a:gd name="connsiteY7" fmla="*/ 351258 h 2125037"/>
                <a:gd name="connsiteX8" fmla="*/ 3160481 w 3901440"/>
                <a:gd name="connsiteY8" fmla="*/ 527503 h 2125037"/>
                <a:gd name="connsiteX9" fmla="*/ 3160481 w 3901440"/>
                <a:gd name="connsiteY9" fmla="*/ 717305 h 2125037"/>
                <a:gd name="connsiteX10" fmla="*/ 2714322 w 3901440"/>
                <a:gd name="connsiteY10" fmla="*/ 717305 h 2125037"/>
                <a:gd name="connsiteX11" fmla="*/ 2714322 w 3901440"/>
                <a:gd name="connsiteY11" fmla="*/ 644589 h 2125037"/>
                <a:gd name="connsiteX12" fmla="*/ 2731577 w 3901440"/>
                <a:gd name="connsiteY12" fmla="*/ 380221 h 2125037"/>
                <a:gd name="connsiteX13" fmla="*/ 2816618 w 3901440"/>
                <a:gd name="connsiteY13" fmla="*/ 189803 h 2125037"/>
                <a:gd name="connsiteX14" fmla="*/ 2992863 w 3901440"/>
                <a:gd name="connsiteY14" fmla="*/ 48067 h 2125037"/>
                <a:gd name="connsiteX15" fmla="*/ 3252917 w 3901440"/>
                <a:gd name="connsiteY15" fmla="*/ 0 h 2125037"/>
                <a:gd name="connsiteX16" fmla="*/ 3702157 w 3901440"/>
                <a:gd name="connsiteY16" fmla="*/ 147282 h 2125037"/>
                <a:gd name="connsiteX17" fmla="*/ 3854369 w 3901440"/>
                <a:gd name="connsiteY17" fmla="*/ 520108 h 2125037"/>
                <a:gd name="connsiteX18" fmla="*/ 3768702 w 3901440"/>
                <a:gd name="connsiteY18" fmla="*/ 882458 h 2125037"/>
                <a:gd name="connsiteX19" fmla="*/ 3263971 w 3901440"/>
                <a:gd name="connsiteY19" fmla="*/ 1693432 h 2125037"/>
                <a:gd name="connsiteX20" fmla="*/ 3810000 w 3901440"/>
                <a:gd name="connsiteY20" fmla="*/ 1693432 h 2125037"/>
                <a:gd name="connsiteX21" fmla="*/ 3901440 w 3901440"/>
                <a:gd name="connsiteY21" fmla="*/ 2125037 h 2125037"/>
                <a:gd name="connsiteX0" fmla="*/ 0 w 4148183"/>
                <a:gd name="connsiteY0" fmla="*/ 2033597 h 2125037"/>
                <a:gd name="connsiteX1" fmla="*/ 2961065 w 4148183"/>
                <a:gd name="connsiteY1" fmla="*/ 2033597 h 2125037"/>
                <a:gd name="connsiteX2" fmla="*/ 2961373 w 4148183"/>
                <a:gd name="connsiteY2" fmla="*/ 1748894 h 2125037"/>
                <a:gd name="connsiteX3" fmla="*/ 3540024 w 4148183"/>
                <a:gd name="connsiteY3" fmla="*/ 763524 h 2125037"/>
                <a:gd name="connsiteX4" fmla="*/ 3631844 w 4148183"/>
                <a:gd name="connsiteY4" fmla="*/ 468344 h 2125037"/>
                <a:gd name="connsiteX5" fmla="*/ 3604075 w 4148183"/>
                <a:gd name="connsiteY5" fmla="*/ 346944 h 2125037"/>
                <a:gd name="connsiteX6" fmla="*/ 3519534 w 4148183"/>
                <a:gd name="connsiteY6" fmla="*/ 306889 h 2125037"/>
                <a:gd name="connsiteX7" fmla="*/ 3434993 w 4148183"/>
                <a:gd name="connsiteY7" fmla="*/ 351258 h 2125037"/>
                <a:gd name="connsiteX8" fmla="*/ 3407224 w 4148183"/>
                <a:gd name="connsiteY8" fmla="*/ 527503 h 2125037"/>
                <a:gd name="connsiteX9" fmla="*/ 3407224 w 4148183"/>
                <a:gd name="connsiteY9" fmla="*/ 717305 h 2125037"/>
                <a:gd name="connsiteX10" fmla="*/ 2961065 w 4148183"/>
                <a:gd name="connsiteY10" fmla="*/ 717305 h 2125037"/>
                <a:gd name="connsiteX11" fmla="*/ 2961065 w 4148183"/>
                <a:gd name="connsiteY11" fmla="*/ 644589 h 2125037"/>
                <a:gd name="connsiteX12" fmla="*/ 2978320 w 4148183"/>
                <a:gd name="connsiteY12" fmla="*/ 380221 h 2125037"/>
                <a:gd name="connsiteX13" fmla="*/ 3063361 w 4148183"/>
                <a:gd name="connsiteY13" fmla="*/ 189803 h 2125037"/>
                <a:gd name="connsiteX14" fmla="*/ 3239606 w 4148183"/>
                <a:gd name="connsiteY14" fmla="*/ 48067 h 2125037"/>
                <a:gd name="connsiteX15" fmla="*/ 3499660 w 4148183"/>
                <a:gd name="connsiteY15" fmla="*/ 0 h 2125037"/>
                <a:gd name="connsiteX16" fmla="*/ 3948900 w 4148183"/>
                <a:gd name="connsiteY16" fmla="*/ 147282 h 2125037"/>
                <a:gd name="connsiteX17" fmla="*/ 4101112 w 4148183"/>
                <a:gd name="connsiteY17" fmla="*/ 520108 h 2125037"/>
                <a:gd name="connsiteX18" fmla="*/ 4015445 w 4148183"/>
                <a:gd name="connsiteY18" fmla="*/ 882458 h 2125037"/>
                <a:gd name="connsiteX19" fmla="*/ 3510714 w 4148183"/>
                <a:gd name="connsiteY19" fmla="*/ 1693432 h 2125037"/>
                <a:gd name="connsiteX20" fmla="*/ 4056743 w 4148183"/>
                <a:gd name="connsiteY20" fmla="*/ 1693432 h 2125037"/>
                <a:gd name="connsiteX21" fmla="*/ 4148183 w 4148183"/>
                <a:gd name="connsiteY21" fmla="*/ 2125037 h 2125037"/>
                <a:gd name="connsiteX0" fmla="*/ 0 w 4003040"/>
                <a:gd name="connsiteY0" fmla="*/ 2033597 h 2125037"/>
                <a:gd name="connsiteX1" fmla="*/ 2815922 w 4003040"/>
                <a:gd name="connsiteY1" fmla="*/ 2033597 h 2125037"/>
                <a:gd name="connsiteX2" fmla="*/ 2816230 w 4003040"/>
                <a:gd name="connsiteY2" fmla="*/ 1748894 h 2125037"/>
                <a:gd name="connsiteX3" fmla="*/ 3394881 w 4003040"/>
                <a:gd name="connsiteY3" fmla="*/ 763524 h 2125037"/>
                <a:gd name="connsiteX4" fmla="*/ 3486701 w 4003040"/>
                <a:gd name="connsiteY4" fmla="*/ 468344 h 2125037"/>
                <a:gd name="connsiteX5" fmla="*/ 3458932 w 4003040"/>
                <a:gd name="connsiteY5" fmla="*/ 346944 h 2125037"/>
                <a:gd name="connsiteX6" fmla="*/ 3374391 w 4003040"/>
                <a:gd name="connsiteY6" fmla="*/ 306889 h 2125037"/>
                <a:gd name="connsiteX7" fmla="*/ 3289850 w 4003040"/>
                <a:gd name="connsiteY7" fmla="*/ 351258 h 2125037"/>
                <a:gd name="connsiteX8" fmla="*/ 3262081 w 4003040"/>
                <a:gd name="connsiteY8" fmla="*/ 527503 h 2125037"/>
                <a:gd name="connsiteX9" fmla="*/ 3262081 w 4003040"/>
                <a:gd name="connsiteY9" fmla="*/ 717305 h 2125037"/>
                <a:gd name="connsiteX10" fmla="*/ 2815922 w 4003040"/>
                <a:gd name="connsiteY10" fmla="*/ 717305 h 2125037"/>
                <a:gd name="connsiteX11" fmla="*/ 2815922 w 4003040"/>
                <a:gd name="connsiteY11" fmla="*/ 644589 h 2125037"/>
                <a:gd name="connsiteX12" fmla="*/ 2833177 w 4003040"/>
                <a:gd name="connsiteY12" fmla="*/ 380221 h 2125037"/>
                <a:gd name="connsiteX13" fmla="*/ 2918218 w 4003040"/>
                <a:gd name="connsiteY13" fmla="*/ 189803 h 2125037"/>
                <a:gd name="connsiteX14" fmla="*/ 3094463 w 4003040"/>
                <a:gd name="connsiteY14" fmla="*/ 48067 h 2125037"/>
                <a:gd name="connsiteX15" fmla="*/ 3354517 w 4003040"/>
                <a:gd name="connsiteY15" fmla="*/ 0 h 2125037"/>
                <a:gd name="connsiteX16" fmla="*/ 3803757 w 4003040"/>
                <a:gd name="connsiteY16" fmla="*/ 147282 h 2125037"/>
                <a:gd name="connsiteX17" fmla="*/ 3955969 w 4003040"/>
                <a:gd name="connsiteY17" fmla="*/ 520108 h 2125037"/>
                <a:gd name="connsiteX18" fmla="*/ 3870302 w 4003040"/>
                <a:gd name="connsiteY18" fmla="*/ 882458 h 2125037"/>
                <a:gd name="connsiteX19" fmla="*/ 3365571 w 4003040"/>
                <a:gd name="connsiteY19" fmla="*/ 1693432 h 2125037"/>
                <a:gd name="connsiteX20" fmla="*/ 3911600 w 4003040"/>
                <a:gd name="connsiteY20" fmla="*/ 1693432 h 2125037"/>
                <a:gd name="connsiteX21" fmla="*/ 4003040 w 4003040"/>
                <a:gd name="connsiteY21" fmla="*/ 2125037 h 2125037"/>
                <a:gd name="connsiteX0" fmla="*/ 0 w 4003040"/>
                <a:gd name="connsiteY0" fmla="*/ 2033597 h 2125037"/>
                <a:gd name="connsiteX1" fmla="*/ 2815922 w 4003040"/>
                <a:gd name="connsiteY1" fmla="*/ 2033597 h 2125037"/>
                <a:gd name="connsiteX2" fmla="*/ 2816230 w 4003040"/>
                <a:gd name="connsiteY2" fmla="*/ 1748894 h 2125037"/>
                <a:gd name="connsiteX3" fmla="*/ 3394881 w 4003040"/>
                <a:gd name="connsiteY3" fmla="*/ 763524 h 2125037"/>
                <a:gd name="connsiteX4" fmla="*/ 3486701 w 4003040"/>
                <a:gd name="connsiteY4" fmla="*/ 468344 h 2125037"/>
                <a:gd name="connsiteX5" fmla="*/ 3458932 w 4003040"/>
                <a:gd name="connsiteY5" fmla="*/ 346944 h 2125037"/>
                <a:gd name="connsiteX6" fmla="*/ 3374391 w 4003040"/>
                <a:gd name="connsiteY6" fmla="*/ 306889 h 2125037"/>
                <a:gd name="connsiteX7" fmla="*/ 3289850 w 4003040"/>
                <a:gd name="connsiteY7" fmla="*/ 351258 h 2125037"/>
                <a:gd name="connsiteX8" fmla="*/ 3262081 w 4003040"/>
                <a:gd name="connsiteY8" fmla="*/ 527503 h 2125037"/>
                <a:gd name="connsiteX9" fmla="*/ 3262081 w 4003040"/>
                <a:gd name="connsiteY9" fmla="*/ 717305 h 2125037"/>
                <a:gd name="connsiteX10" fmla="*/ 2815922 w 4003040"/>
                <a:gd name="connsiteY10" fmla="*/ 717305 h 2125037"/>
                <a:gd name="connsiteX11" fmla="*/ 2815922 w 4003040"/>
                <a:gd name="connsiteY11" fmla="*/ 644589 h 2125037"/>
                <a:gd name="connsiteX12" fmla="*/ 2833177 w 4003040"/>
                <a:gd name="connsiteY12" fmla="*/ 380221 h 2125037"/>
                <a:gd name="connsiteX13" fmla="*/ 2918218 w 4003040"/>
                <a:gd name="connsiteY13" fmla="*/ 189803 h 2125037"/>
                <a:gd name="connsiteX14" fmla="*/ 3094463 w 4003040"/>
                <a:gd name="connsiteY14" fmla="*/ 48067 h 2125037"/>
                <a:gd name="connsiteX15" fmla="*/ 3354517 w 4003040"/>
                <a:gd name="connsiteY15" fmla="*/ 0 h 2125037"/>
                <a:gd name="connsiteX16" fmla="*/ 3803757 w 4003040"/>
                <a:gd name="connsiteY16" fmla="*/ 147282 h 2125037"/>
                <a:gd name="connsiteX17" fmla="*/ 3955969 w 4003040"/>
                <a:gd name="connsiteY17" fmla="*/ 520108 h 2125037"/>
                <a:gd name="connsiteX18" fmla="*/ 3870302 w 4003040"/>
                <a:gd name="connsiteY18" fmla="*/ 882458 h 2125037"/>
                <a:gd name="connsiteX19" fmla="*/ 3365571 w 4003040"/>
                <a:gd name="connsiteY19" fmla="*/ 1693432 h 2125037"/>
                <a:gd name="connsiteX20" fmla="*/ 3911600 w 4003040"/>
                <a:gd name="connsiteY20" fmla="*/ 1693432 h 2125037"/>
                <a:gd name="connsiteX21" fmla="*/ 3956897 w 4003040"/>
                <a:gd name="connsiteY21" fmla="*/ 1974406 h 2125037"/>
                <a:gd name="connsiteX22" fmla="*/ 4003040 w 4003040"/>
                <a:gd name="connsiteY22" fmla="*/ 2125037 h 2125037"/>
                <a:gd name="connsiteX0" fmla="*/ 0 w 4923790"/>
                <a:gd name="connsiteY0" fmla="*/ 2033597 h 2033597"/>
                <a:gd name="connsiteX1" fmla="*/ 2815922 w 4923790"/>
                <a:gd name="connsiteY1" fmla="*/ 2033597 h 2033597"/>
                <a:gd name="connsiteX2" fmla="*/ 2816230 w 4923790"/>
                <a:gd name="connsiteY2" fmla="*/ 1748894 h 2033597"/>
                <a:gd name="connsiteX3" fmla="*/ 3394881 w 4923790"/>
                <a:gd name="connsiteY3" fmla="*/ 763524 h 2033597"/>
                <a:gd name="connsiteX4" fmla="*/ 3486701 w 4923790"/>
                <a:gd name="connsiteY4" fmla="*/ 468344 h 2033597"/>
                <a:gd name="connsiteX5" fmla="*/ 3458932 w 4923790"/>
                <a:gd name="connsiteY5" fmla="*/ 346944 h 2033597"/>
                <a:gd name="connsiteX6" fmla="*/ 3374391 w 4923790"/>
                <a:gd name="connsiteY6" fmla="*/ 306889 h 2033597"/>
                <a:gd name="connsiteX7" fmla="*/ 3289850 w 4923790"/>
                <a:gd name="connsiteY7" fmla="*/ 351258 h 2033597"/>
                <a:gd name="connsiteX8" fmla="*/ 3262081 w 4923790"/>
                <a:gd name="connsiteY8" fmla="*/ 527503 h 2033597"/>
                <a:gd name="connsiteX9" fmla="*/ 3262081 w 4923790"/>
                <a:gd name="connsiteY9" fmla="*/ 717305 h 2033597"/>
                <a:gd name="connsiteX10" fmla="*/ 2815922 w 4923790"/>
                <a:gd name="connsiteY10" fmla="*/ 717305 h 2033597"/>
                <a:gd name="connsiteX11" fmla="*/ 2815922 w 4923790"/>
                <a:gd name="connsiteY11" fmla="*/ 644589 h 2033597"/>
                <a:gd name="connsiteX12" fmla="*/ 2833177 w 4923790"/>
                <a:gd name="connsiteY12" fmla="*/ 380221 h 2033597"/>
                <a:gd name="connsiteX13" fmla="*/ 2918218 w 4923790"/>
                <a:gd name="connsiteY13" fmla="*/ 189803 h 2033597"/>
                <a:gd name="connsiteX14" fmla="*/ 3094463 w 4923790"/>
                <a:gd name="connsiteY14" fmla="*/ 48067 h 2033597"/>
                <a:gd name="connsiteX15" fmla="*/ 3354517 w 4923790"/>
                <a:gd name="connsiteY15" fmla="*/ 0 h 2033597"/>
                <a:gd name="connsiteX16" fmla="*/ 3803757 w 4923790"/>
                <a:gd name="connsiteY16" fmla="*/ 147282 h 2033597"/>
                <a:gd name="connsiteX17" fmla="*/ 3955969 w 4923790"/>
                <a:gd name="connsiteY17" fmla="*/ 520108 h 2033597"/>
                <a:gd name="connsiteX18" fmla="*/ 3870302 w 4923790"/>
                <a:gd name="connsiteY18" fmla="*/ 882458 h 2033597"/>
                <a:gd name="connsiteX19" fmla="*/ 3365571 w 4923790"/>
                <a:gd name="connsiteY19" fmla="*/ 1693432 h 2033597"/>
                <a:gd name="connsiteX20" fmla="*/ 3911600 w 4923790"/>
                <a:gd name="connsiteY20" fmla="*/ 1693432 h 2033597"/>
                <a:gd name="connsiteX21" fmla="*/ 3956897 w 4923790"/>
                <a:gd name="connsiteY21" fmla="*/ 1974406 h 2033597"/>
                <a:gd name="connsiteX22" fmla="*/ 4923790 w 4923790"/>
                <a:gd name="connsiteY22" fmla="*/ 1998037 h 2033597"/>
                <a:gd name="connsiteX0" fmla="*/ 0 w 4923790"/>
                <a:gd name="connsiteY0" fmla="*/ 2033597 h 2042452"/>
                <a:gd name="connsiteX1" fmla="*/ 2815922 w 4923790"/>
                <a:gd name="connsiteY1" fmla="*/ 2033597 h 2042452"/>
                <a:gd name="connsiteX2" fmla="*/ 2816230 w 4923790"/>
                <a:gd name="connsiteY2" fmla="*/ 1748894 h 2042452"/>
                <a:gd name="connsiteX3" fmla="*/ 3394881 w 4923790"/>
                <a:gd name="connsiteY3" fmla="*/ 763524 h 2042452"/>
                <a:gd name="connsiteX4" fmla="*/ 3486701 w 4923790"/>
                <a:gd name="connsiteY4" fmla="*/ 468344 h 2042452"/>
                <a:gd name="connsiteX5" fmla="*/ 3458932 w 4923790"/>
                <a:gd name="connsiteY5" fmla="*/ 346944 h 2042452"/>
                <a:gd name="connsiteX6" fmla="*/ 3374391 w 4923790"/>
                <a:gd name="connsiteY6" fmla="*/ 306889 h 2042452"/>
                <a:gd name="connsiteX7" fmla="*/ 3289850 w 4923790"/>
                <a:gd name="connsiteY7" fmla="*/ 351258 h 2042452"/>
                <a:gd name="connsiteX8" fmla="*/ 3262081 w 4923790"/>
                <a:gd name="connsiteY8" fmla="*/ 527503 h 2042452"/>
                <a:gd name="connsiteX9" fmla="*/ 3262081 w 4923790"/>
                <a:gd name="connsiteY9" fmla="*/ 717305 h 2042452"/>
                <a:gd name="connsiteX10" fmla="*/ 2815922 w 4923790"/>
                <a:gd name="connsiteY10" fmla="*/ 717305 h 2042452"/>
                <a:gd name="connsiteX11" fmla="*/ 2815922 w 4923790"/>
                <a:gd name="connsiteY11" fmla="*/ 644589 h 2042452"/>
                <a:gd name="connsiteX12" fmla="*/ 2833177 w 4923790"/>
                <a:gd name="connsiteY12" fmla="*/ 380221 h 2042452"/>
                <a:gd name="connsiteX13" fmla="*/ 2918218 w 4923790"/>
                <a:gd name="connsiteY13" fmla="*/ 189803 h 2042452"/>
                <a:gd name="connsiteX14" fmla="*/ 3094463 w 4923790"/>
                <a:gd name="connsiteY14" fmla="*/ 48067 h 2042452"/>
                <a:gd name="connsiteX15" fmla="*/ 3354517 w 4923790"/>
                <a:gd name="connsiteY15" fmla="*/ 0 h 2042452"/>
                <a:gd name="connsiteX16" fmla="*/ 3803757 w 4923790"/>
                <a:gd name="connsiteY16" fmla="*/ 147282 h 2042452"/>
                <a:gd name="connsiteX17" fmla="*/ 3955969 w 4923790"/>
                <a:gd name="connsiteY17" fmla="*/ 520108 h 2042452"/>
                <a:gd name="connsiteX18" fmla="*/ 3870302 w 4923790"/>
                <a:gd name="connsiteY18" fmla="*/ 882458 h 2042452"/>
                <a:gd name="connsiteX19" fmla="*/ 3365571 w 4923790"/>
                <a:gd name="connsiteY19" fmla="*/ 1693432 h 2042452"/>
                <a:gd name="connsiteX20" fmla="*/ 3911600 w 4923790"/>
                <a:gd name="connsiteY20" fmla="*/ 1693432 h 2042452"/>
                <a:gd name="connsiteX21" fmla="*/ 3944197 w 4923790"/>
                <a:gd name="connsiteY21" fmla="*/ 2018856 h 2042452"/>
                <a:gd name="connsiteX22" fmla="*/ 4923790 w 4923790"/>
                <a:gd name="connsiteY22" fmla="*/ 1998037 h 2042452"/>
                <a:gd name="connsiteX0" fmla="*/ 0 w 4923790"/>
                <a:gd name="connsiteY0" fmla="*/ 2033597 h 2042452"/>
                <a:gd name="connsiteX1" fmla="*/ 2815922 w 4923790"/>
                <a:gd name="connsiteY1" fmla="*/ 2033597 h 2042452"/>
                <a:gd name="connsiteX2" fmla="*/ 2816230 w 4923790"/>
                <a:gd name="connsiteY2" fmla="*/ 1748894 h 2042452"/>
                <a:gd name="connsiteX3" fmla="*/ 3394881 w 4923790"/>
                <a:gd name="connsiteY3" fmla="*/ 763524 h 2042452"/>
                <a:gd name="connsiteX4" fmla="*/ 3486701 w 4923790"/>
                <a:gd name="connsiteY4" fmla="*/ 468344 h 2042452"/>
                <a:gd name="connsiteX5" fmla="*/ 3458932 w 4923790"/>
                <a:gd name="connsiteY5" fmla="*/ 346944 h 2042452"/>
                <a:gd name="connsiteX6" fmla="*/ 3374391 w 4923790"/>
                <a:gd name="connsiteY6" fmla="*/ 306889 h 2042452"/>
                <a:gd name="connsiteX7" fmla="*/ 3289850 w 4923790"/>
                <a:gd name="connsiteY7" fmla="*/ 351258 h 2042452"/>
                <a:gd name="connsiteX8" fmla="*/ 3262081 w 4923790"/>
                <a:gd name="connsiteY8" fmla="*/ 527503 h 2042452"/>
                <a:gd name="connsiteX9" fmla="*/ 3262081 w 4923790"/>
                <a:gd name="connsiteY9" fmla="*/ 717305 h 2042452"/>
                <a:gd name="connsiteX10" fmla="*/ 2815922 w 4923790"/>
                <a:gd name="connsiteY10" fmla="*/ 717305 h 2042452"/>
                <a:gd name="connsiteX11" fmla="*/ 2815922 w 4923790"/>
                <a:gd name="connsiteY11" fmla="*/ 644589 h 2042452"/>
                <a:gd name="connsiteX12" fmla="*/ 2833177 w 4923790"/>
                <a:gd name="connsiteY12" fmla="*/ 380221 h 2042452"/>
                <a:gd name="connsiteX13" fmla="*/ 2918218 w 4923790"/>
                <a:gd name="connsiteY13" fmla="*/ 189803 h 2042452"/>
                <a:gd name="connsiteX14" fmla="*/ 3094463 w 4923790"/>
                <a:gd name="connsiteY14" fmla="*/ 48067 h 2042452"/>
                <a:gd name="connsiteX15" fmla="*/ 3354517 w 4923790"/>
                <a:gd name="connsiteY15" fmla="*/ 0 h 2042452"/>
                <a:gd name="connsiteX16" fmla="*/ 3803757 w 4923790"/>
                <a:gd name="connsiteY16" fmla="*/ 147282 h 2042452"/>
                <a:gd name="connsiteX17" fmla="*/ 3955969 w 4923790"/>
                <a:gd name="connsiteY17" fmla="*/ 520108 h 2042452"/>
                <a:gd name="connsiteX18" fmla="*/ 3870302 w 4923790"/>
                <a:gd name="connsiteY18" fmla="*/ 882458 h 2042452"/>
                <a:gd name="connsiteX19" fmla="*/ 3365571 w 4923790"/>
                <a:gd name="connsiteY19" fmla="*/ 1693432 h 2042452"/>
                <a:gd name="connsiteX20" fmla="*/ 3911600 w 4923790"/>
                <a:gd name="connsiteY20" fmla="*/ 1693432 h 2042452"/>
                <a:gd name="connsiteX21" fmla="*/ 3944197 w 4923790"/>
                <a:gd name="connsiteY21" fmla="*/ 2018856 h 2042452"/>
                <a:gd name="connsiteX22" fmla="*/ 4923790 w 4923790"/>
                <a:gd name="connsiteY22" fmla="*/ 1998037 h 2042452"/>
                <a:gd name="connsiteX0" fmla="*/ 0 w 4923790"/>
                <a:gd name="connsiteY0" fmla="*/ 2033597 h 2042452"/>
                <a:gd name="connsiteX1" fmla="*/ 2815922 w 4923790"/>
                <a:gd name="connsiteY1" fmla="*/ 2033597 h 2042452"/>
                <a:gd name="connsiteX2" fmla="*/ 2816230 w 4923790"/>
                <a:gd name="connsiteY2" fmla="*/ 1748894 h 2042452"/>
                <a:gd name="connsiteX3" fmla="*/ 3394881 w 4923790"/>
                <a:gd name="connsiteY3" fmla="*/ 763524 h 2042452"/>
                <a:gd name="connsiteX4" fmla="*/ 3486701 w 4923790"/>
                <a:gd name="connsiteY4" fmla="*/ 468344 h 2042452"/>
                <a:gd name="connsiteX5" fmla="*/ 3458932 w 4923790"/>
                <a:gd name="connsiteY5" fmla="*/ 346944 h 2042452"/>
                <a:gd name="connsiteX6" fmla="*/ 3374391 w 4923790"/>
                <a:gd name="connsiteY6" fmla="*/ 306889 h 2042452"/>
                <a:gd name="connsiteX7" fmla="*/ 3289850 w 4923790"/>
                <a:gd name="connsiteY7" fmla="*/ 351258 h 2042452"/>
                <a:gd name="connsiteX8" fmla="*/ 3262081 w 4923790"/>
                <a:gd name="connsiteY8" fmla="*/ 527503 h 2042452"/>
                <a:gd name="connsiteX9" fmla="*/ 3262081 w 4923790"/>
                <a:gd name="connsiteY9" fmla="*/ 717305 h 2042452"/>
                <a:gd name="connsiteX10" fmla="*/ 2815922 w 4923790"/>
                <a:gd name="connsiteY10" fmla="*/ 717305 h 2042452"/>
                <a:gd name="connsiteX11" fmla="*/ 2815922 w 4923790"/>
                <a:gd name="connsiteY11" fmla="*/ 644589 h 2042452"/>
                <a:gd name="connsiteX12" fmla="*/ 2833177 w 4923790"/>
                <a:gd name="connsiteY12" fmla="*/ 380221 h 2042452"/>
                <a:gd name="connsiteX13" fmla="*/ 2918218 w 4923790"/>
                <a:gd name="connsiteY13" fmla="*/ 189803 h 2042452"/>
                <a:gd name="connsiteX14" fmla="*/ 3094463 w 4923790"/>
                <a:gd name="connsiteY14" fmla="*/ 48067 h 2042452"/>
                <a:gd name="connsiteX15" fmla="*/ 3354517 w 4923790"/>
                <a:gd name="connsiteY15" fmla="*/ 0 h 2042452"/>
                <a:gd name="connsiteX16" fmla="*/ 3803757 w 4923790"/>
                <a:gd name="connsiteY16" fmla="*/ 147282 h 2042452"/>
                <a:gd name="connsiteX17" fmla="*/ 3955969 w 4923790"/>
                <a:gd name="connsiteY17" fmla="*/ 520108 h 2042452"/>
                <a:gd name="connsiteX18" fmla="*/ 3870302 w 4923790"/>
                <a:gd name="connsiteY18" fmla="*/ 882458 h 2042452"/>
                <a:gd name="connsiteX19" fmla="*/ 3365571 w 4923790"/>
                <a:gd name="connsiteY19" fmla="*/ 1693432 h 2042452"/>
                <a:gd name="connsiteX20" fmla="*/ 3911600 w 4923790"/>
                <a:gd name="connsiteY20" fmla="*/ 1693432 h 2042452"/>
                <a:gd name="connsiteX21" fmla="*/ 3944197 w 4923790"/>
                <a:gd name="connsiteY21" fmla="*/ 2018856 h 2042452"/>
                <a:gd name="connsiteX22" fmla="*/ 4923790 w 4923790"/>
                <a:gd name="connsiteY22" fmla="*/ 1998037 h 2042452"/>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4419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4419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1244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1244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1244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12447 w 4923790"/>
                <a:gd name="connsiteY21" fmla="*/ 2018856 h 2034670"/>
                <a:gd name="connsiteX22" fmla="*/ 4923790 w 4923790"/>
                <a:gd name="connsiteY22" fmla="*/ 1998037 h 2034670"/>
                <a:gd name="connsiteX0" fmla="*/ 0 w 4923790"/>
                <a:gd name="connsiteY0" fmla="*/ 2033597 h 2045972"/>
                <a:gd name="connsiteX1" fmla="*/ 2815922 w 4923790"/>
                <a:gd name="connsiteY1" fmla="*/ 2033597 h 2045972"/>
                <a:gd name="connsiteX2" fmla="*/ 2816230 w 4923790"/>
                <a:gd name="connsiteY2" fmla="*/ 1748894 h 2045972"/>
                <a:gd name="connsiteX3" fmla="*/ 3394881 w 4923790"/>
                <a:gd name="connsiteY3" fmla="*/ 763524 h 2045972"/>
                <a:gd name="connsiteX4" fmla="*/ 3486701 w 4923790"/>
                <a:gd name="connsiteY4" fmla="*/ 468344 h 2045972"/>
                <a:gd name="connsiteX5" fmla="*/ 3458932 w 4923790"/>
                <a:gd name="connsiteY5" fmla="*/ 346944 h 2045972"/>
                <a:gd name="connsiteX6" fmla="*/ 3374391 w 4923790"/>
                <a:gd name="connsiteY6" fmla="*/ 306889 h 2045972"/>
                <a:gd name="connsiteX7" fmla="*/ 3289850 w 4923790"/>
                <a:gd name="connsiteY7" fmla="*/ 351258 h 2045972"/>
                <a:gd name="connsiteX8" fmla="*/ 3262081 w 4923790"/>
                <a:gd name="connsiteY8" fmla="*/ 527503 h 2045972"/>
                <a:gd name="connsiteX9" fmla="*/ 3262081 w 4923790"/>
                <a:gd name="connsiteY9" fmla="*/ 717305 h 2045972"/>
                <a:gd name="connsiteX10" fmla="*/ 2815922 w 4923790"/>
                <a:gd name="connsiteY10" fmla="*/ 717305 h 2045972"/>
                <a:gd name="connsiteX11" fmla="*/ 2815922 w 4923790"/>
                <a:gd name="connsiteY11" fmla="*/ 644589 h 2045972"/>
                <a:gd name="connsiteX12" fmla="*/ 2833177 w 4923790"/>
                <a:gd name="connsiteY12" fmla="*/ 380221 h 2045972"/>
                <a:gd name="connsiteX13" fmla="*/ 2918218 w 4923790"/>
                <a:gd name="connsiteY13" fmla="*/ 189803 h 2045972"/>
                <a:gd name="connsiteX14" fmla="*/ 3094463 w 4923790"/>
                <a:gd name="connsiteY14" fmla="*/ 48067 h 2045972"/>
                <a:gd name="connsiteX15" fmla="*/ 3354517 w 4923790"/>
                <a:gd name="connsiteY15" fmla="*/ 0 h 2045972"/>
                <a:gd name="connsiteX16" fmla="*/ 3803757 w 4923790"/>
                <a:gd name="connsiteY16" fmla="*/ 147282 h 2045972"/>
                <a:gd name="connsiteX17" fmla="*/ 3955969 w 4923790"/>
                <a:gd name="connsiteY17" fmla="*/ 520108 h 2045972"/>
                <a:gd name="connsiteX18" fmla="*/ 3870302 w 4923790"/>
                <a:gd name="connsiteY18" fmla="*/ 882458 h 2045972"/>
                <a:gd name="connsiteX19" fmla="*/ 3365571 w 4923790"/>
                <a:gd name="connsiteY19" fmla="*/ 1693432 h 2045972"/>
                <a:gd name="connsiteX20" fmla="*/ 3911600 w 4923790"/>
                <a:gd name="connsiteY20" fmla="*/ 1693432 h 2045972"/>
                <a:gd name="connsiteX21" fmla="*/ 3906097 w 4923790"/>
                <a:gd name="connsiteY21" fmla="*/ 2031556 h 2045972"/>
                <a:gd name="connsiteX22" fmla="*/ 4923790 w 4923790"/>
                <a:gd name="connsiteY22" fmla="*/ 1998037 h 2045972"/>
                <a:gd name="connsiteX0" fmla="*/ 0 w 4923790"/>
                <a:gd name="connsiteY0" fmla="*/ 2033597 h 2045972"/>
                <a:gd name="connsiteX1" fmla="*/ 2815922 w 4923790"/>
                <a:gd name="connsiteY1" fmla="*/ 2033597 h 2045972"/>
                <a:gd name="connsiteX2" fmla="*/ 2816230 w 4923790"/>
                <a:gd name="connsiteY2" fmla="*/ 1748894 h 2045972"/>
                <a:gd name="connsiteX3" fmla="*/ 3394881 w 4923790"/>
                <a:gd name="connsiteY3" fmla="*/ 763524 h 2045972"/>
                <a:gd name="connsiteX4" fmla="*/ 3486701 w 4923790"/>
                <a:gd name="connsiteY4" fmla="*/ 468344 h 2045972"/>
                <a:gd name="connsiteX5" fmla="*/ 3458932 w 4923790"/>
                <a:gd name="connsiteY5" fmla="*/ 346944 h 2045972"/>
                <a:gd name="connsiteX6" fmla="*/ 3374391 w 4923790"/>
                <a:gd name="connsiteY6" fmla="*/ 306889 h 2045972"/>
                <a:gd name="connsiteX7" fmla="*/ 3289850 w 4923790"/>
                <a:gd name="connsiteY7" fmla="*/ 351258 h 2045972"/>
                <a:gd name="connsiteX8" fmla="*/ 3262081 w 4923790"/>
                <a:gd name="connsiteY8" fmla="*/ 527503 h 2045972"/>
                <a:gd name="connsiteX9" fmla="*/ 3262081 w 4923790"/>
                <a:gd name="connsiteY9" fmla="*/ 717305 h 2045972"/>
                <a:gd name="connsiteX10" fmla="*/ 2815922 w 4923790"/>
                <a:gd name="connsiteY10" fmla="*/ 717305 h 2045972"/>
                <a:gd name="connsiteX11" fmla="*/ 2815922 w 4923790"/>
                <a:gd name="connsiteY11" fmla="*/ 644589 h 2045972"/>
                <a:gd name="connsiteX12" fmla="*/ 2833177 w 4923790"/>
                <a:gd name="connsiteY12" fmla="*/ 380221 h 2045972"/>
                <a:gd name="connsiteX13" fmla="*/ 2918218 w 4923790"/>
                <a:gd name="connsiteY13" fmla="*/ 189803 h 2045972"/>
                <a:gd name="connsiteX14" fmla="*/ 3094463 w 4923790"/>
                <a:gd name="connsiteY14" fmla="*/ 48067 h 2045972"/>
                <a:gd name="connsiteX15" fmla="*/ 3354517 w 4923790"/>
                <a:gd name="connsiteY15" fmla="*/ 0 h 2045972"/>
                <a:gd name="connsiteX16" fmla="*/ 3803757 w 4923790"/>
                <a:gd name="connsiteY16" fmla="*/ 147282 h 2045972"/>
                <a:gd name="connsiteX17" fmla="*/ 3955969 w 4923790"/>
                <a:gd name="connsiteY17" fmla="*/ 520108 h 2045972"/>
                <a:gd name="connsiteX18" fmla="*/ 3870302 w 4923790"/>
                <a:gd name="connsiteY18" fmla="*/ 882458 h 2045972"/>
                <a:gd name="connsiteX19" fmla="*/ 3365571 w 4923790"/>
                <a:gd name="connsiteY19" fmla="*/ 1693432 h 2045972"/>
                <a:gd name="connsiteX20" fmla="*/ 3911600 w 4923790"/>
                <a:gd name="connsiteY20" fmla="*/ 1693432 h 2045972"/>
                <a:gd name="connsiteX21" fmla="*/ 3906097 w 4923790"/>
                <a:gd name="connsiteY21" fmla="*/ 2031556 h 2045972"/>
                <a:gd name="connsiteX22" fmla="*/ 4923790 w 4923790"/>
                <a:gd name="connsiteY22" fmla="*/ 1998037 h 2045972"/>
                <a:gd name="connsiteX0" fmla="*/ 0 w 4923790"/>
                <a:gd name="connsiteY0" fmla="*/ 2033597 h 2033597"/>
                <a:gd name="connsiteX1" fmla="*/ 2815922 w 4923790"/>
                <a:gd name="connsiteY1" fmla="*/ 2033597 h 2033597"/>
                <a:gd name="connsiteX2" fmla="*/ 2816230 w 4923790"/>
                <a:gd name="connsiteY2" fmla="*/ 1748894 h 2033597"/>
                <a:gd name="connsiteX3" fmla="*/ 3394881 w 4923790"/>
                <a:gd name="connsiteY3" fmla="*/ 763524 h 2033597"/>
                <a:gd name="connsiteX4" fmla="*/ 3486701 w 4923790"/>
                <a:gd name="connsiteY4" fmla="*/ 468344 h 2033597"/>
                <a:gd name="connsiteX5" fmla="*/ 3458932 w 4923790"/>
                <a:gd name="connsiteY5" fmla="*/ 346944 h 2033597"/>
                <a:gd name="connsiteX6" fmla="*/ 3374391 w 4923790"/>
                <a:gd name="connsiteY6" fmla="*/ 306889 h 2033597"/>
                <a:gd name="connsiteX7" fmla="*/ 3289850 w 4923790"/>
                <a:gd name="connsiteY7" fmla="*/ 351258 h 2033597"/>
                <a:gd name="connsiteX8" fmla="*/ 3262081 w 4923790"/>
                <a:gd name="connsiteY8" fmla="*/ 527503 h 2033597"/>
                <a:gd name="connsiteX9" fmla="*/ 3262081 w 4923790"/>
                <a:gd name="connsiteY9" fmla="*/ 717305 h 2033597"/>
                <a:gd name="connsiteX10" fmla="*/ 2815922 w 4923790"/>
                <a:gd name="connsiteY10" fmla="*/ 717305 h 2033597"/>
                <a:gd name="connsiteX11" fmla="*/ 2815922 w 4923790"/>
                <a:gd name="connsiteY11" fmla="*/ 644589 h 2033597"/>
                <a:gd name="connsiteX12" fmla="*/ 2833177 w 4923790"/>
                <a:gd name="connsiteY12" fmla="*/ 380221 h 2033597"/>
                <a:gd name="connsiteX13" fmla="*/ 2918218 w 4923790"/>
                <a:gd name="connsiteY13" fmla="*/ 189803 h 2033597"/>
                <a:gd name="connsiteX14" fmla="*/ 3094463 w 4923790"/>
                <a:gd name="connsiteY14" fmla="*/ 48067 h 2033597"/>
                <a:gd name="connsiteX15" fmla="*/ 3354517 w 4923790"/>
                <a:gd name="connsiteY15" fmla="*/ 0 h 2033597"/>
                <a:gd name="connsiteX16" fmla="*/ 3803757 w 4923790"/>
                <a:gd name="connsiteY16" fmla="*/ 147282 h 2033597"/>
                <a:gd name="connsiteX17" fmla="*/ 3955969 w 4923790"/>
                <a:gd name="connsiteY17" fmla="*/ 520108 h 2033597"/>
                <a:gd name="connsiteX18" fmla="*/ 3870302 w 4923790"/>
                <a:gd name="connsiteY18" fmla="*/ 882458 h 2033597"/>
                <a:gd name="connsiteX19" fmla="*/ 3365571 w 4923790"/>
                <a:gd name="connsiteY19" fmla="*/ 1693432 h 2033597"/>
                <a:gd name="connsiteX20" fmla="*/ 3911600 w 4923790"/>
                <a:gd name="connsiteY20" fmla="*/ 1693432 h 2033597"/>
                <a:gd name="connsiteX21" fmla="*/ 3906097 w 4923790"/>
                <a:gd name="connsiteY21" fmla="*/ 2031556 h 2033597"/>
                <a:gd name="connsiteX22" fmla="*/ 4923790 w 4923790"/>
                <a:gd name="connsiteY22" fmla="*/ 1998037 h 2033597"/>
                <a:gd name="connsiteX0" fmla="*/ 0 w 4968240"/>
                <a:gd name="connsiteY0" fmla="*/ 2033597 h 2036137"/>
                <a:gd name="connsiteX1" fmla="*/ 2815922 w 4968240"/>
                <a:gd name="connsiteY1" fmla="*/ 2033597 h 2036137"/>
                <a:gd name="connsiteX2" fmla="*/ 2816230 w 4968240"/>
                <a:gd name="connsiteY2" fmla="*/ 1748894 h 2036137"/>
                <a:gd name="connsiteX3" fmla="*/ 3394881 w 4968240"/>
                <a:gd name="connsiteY3" fmla="*/ 763524 h 2036137"/>
                <a:gd name="connsiteX4" fmla="*/ 3486701 w 4968240"/>
                <a:gd name="connsiteY4" fmla="*/ 468344 h 2036137"/>
                <a:gd name="connsiteX5" fmla="*/ 3458932 w 4968240"/>
                <a:gd name="connsiteY5" fmla="*/ 346944 h 2036137"/>
                <a:gd name="connsiteX6" fmla="*/ 3374391 w 4968240"/>
                <a:gd name="connsiteY6" fmla="*/ 306889 h 2036137"/>
                <a:gd name="connsiteX7" fmla="*/ 3289850 w 4968240"/>
                <a:gd name="connsiteY7" fmla="*/ 351258 h 2036137"/>
                <a:gd name="connsiteX8" fmla="*/ 3262081 w 4968240"/>
                <a:gd name="connsiteY8" fmla="*/ 527503 h 2036137"/>
                <a:gd name="connsiteX9" fmla="*/ 3262081 w 4968240"/>
                <a:gd name="connsiteY9" fmla="*/ 717305 h 2036137"/>
                <a:gd name="connsiteX10" fmla="*/ 2815922 w 4968240"/>
                <a:gd name="connsiteY10" fmla="*/ 717305 h 2036137"/>
                <a:gd name="connsiteX11" fmla="*/ 2815922 w 4968240"/>
                <a:gd name="connsiteY11" fmla="*/ 644589 h 2036137"/>
                <a:gd name="connsiteX12" fmla="*/ 2833177 w 4968240"/>
                <a:gd name="connsiteY12" fmla="*/ 380221 h 2036137"/>
                <a:gd name="connsiteX13" fmla="*/ 2918218 w 4968240"/>
                <a:gd name="connsiteY13" fmla="*/ 189803 h 2036137"/>
                <a:gd name="connsiteX14" fmla="*/ 3094463 w 4968240"/>
                <a:gd name="connsiteY14" fmla="*/ 48067 h 2036137"/>
                <a:gd name="connsiteX15" fmla="*/ 3354517 w 4968240"/>
                <a:gd name="connsiteY15" fmla="*/ 0 h 2036137"/>
                <a:gd name="connsiteX16" fmla="*/ 3803757 w 4968240"/>
                <a:gd name="connsiteY16" fmla="*/ 147282 h 2036137"/>
                <a:gd name="connsiteX17" fmla="*/ 3955969 w 4968240"/>
                <a:gd name="connsiteY17" fmla="*/ 520108 h 2036137"/>
                <a:gd name="connsiteX18" fmla="*/ 3870302 w 4968240"/>
                <a:gd name="connsiteY18" fmla="*/ 882458 h 2036137"/>
                <a:gd name="connsiteX19" fmla="*/ 3365571 w 4968240"/>
                <a:gd name="connsiteY19" fmla="*/ 1693432 h 2036137"/>
                <a:gd name="connsiteX20" fmla="*/ 3911600 w 4968240"/>
                <a:gd name="connsiteY20" fmla="*/ 1693432 h 2036137"/>
                <a:gd name="connsiteX21" fmla="*/ 3906097 w 4968240"/>
                <a:gd name="connsiteY21" fmla="*/ 2031556 h 2036137"/>
                <a:gd name="connsiteX22" fmla="*/ 4968240 w 4968240"/>
                <a:gd name="connsiteY22" fmla="*/ 2036137 h 2036137"/>
                <a:gd name="connsiteX0" fmla="*/ 0 w 4968240"/>
                <a:gd name="connsiteY0" fmla="*/ 2033597 h 2041886"/>
                <a:gd name="connsiteX1" fmla="*/ 2815922 w 4968240"/>
                <a:gd name="connsiteY1" fmla="*/ 2033597 h 2041886"/>
                <a:gd name="connsiteX2" fmla="*/ 2816230 w 4968240"/>
                <a:gd name="connsiteY2" fmla="*/ 1748894 h 2041886"/>
                <a:gd name="connsiteX3" fmla="*/ 3394881 w 4968240"/>
                <a:gd name="connsiteY3" fmla="*/ 763524 h 2041886"/>
                <a:gd name="connsiteX4" fmla="*/ 3486701 w 4968240"/>
                <a:gd name="connsiteY4" fmla="*/ 468344 h 2041886"/>
                <a:gd name="connsiteX5" fmla="*/ 3458932 w 4968240"/>
                <a:gd name="connsiteY5" fmla="*/ 346944 h 2041886"/>
                <a:gd name="connsiteX6" fmla="*/ 3374391 w 4968240"/>
                <a:gd name="connsiteY6" fmla="*/ 306889 h 2041886"/>
                <a:gd name="connsiteX7" fmla="*/ 3289850 w 4968240"/>
                <a:gd name="connsiteY7" fmla="*/ 351258 h 2041886"/>
                <a:gd name="connsiteX8" fmla="*/ 3262081 w 4968240"/>
                <a:gd name="connsiteY8" fmla="*/ 527503 h 2041886"/>
                <a:gd name="connsiteX9" fmla="*/ 3262081 w 4968240"/>
                <a:gd name="connsiteY9" fmla="*/ 717305 h 2041886"/>
                <a:gd name="connsiteX10" fmla="*/ 2815922 w 4968240"/>
                <a:gd name="connsiteY10" fmla="*/ 717305 h 2041886"/>
                <a:gd name="connsiteX11" fmla="*/ 2815922 w 4968240"/>
                <a:gd name="connsiteY11" fmla="*/ 644589 h 2041886"/>
                <a:gd name="connsiteX12" fmla="*/ 2833177 w 4968240"/>
                <a:gd name="connsiteY12" fmla="*/ 380221 h 2041886"/>
                <a:gd name="connsiteX13" fmla="*/ 2918218 w 4968240"/>
                <a:gd name="connsiteY13" fmla="*/ 189803 h 2041886"/>
                <a:gd name="connsiteX14" fmla="*/ 3094463 w 4968240"/>
                <a:gd name="connsiteY14" fmla="*/ 48067 h 2041886"/>
                <a:gd name="connsiteX15" fmla="*/ 3354517 w 4968240"/>
                <a:gd name="connsiteY15" fmla="*/ 0 h 2041886"/>
                <a:gd name="connsiteX16" fmla="*/ 3803757 w 4968240"/>
                <a:gd name="connsiteY16" fmla="*/ 147282 h 2041886"/>
                <a:gd name="connsiteX17" fmla="*/ 3955969 w 4968240"/>
                <a:gd name="connsiteY17" fmla="*/ 520108 h 2041886"/>
                <a:gd name="connsiteX18" fmla="*/ 3870302 w 4968240"/>
                <a:gd name="connsiteY18" fmla="*/ 882458 h 2041886"/>
                <a:gd name="connsiteX19" fmla="*/ 3365571 w 4968240"/>
                <a:gd name="connsiteY19" fmla="*/ 1693432 h 2041886"/>
                <a:gd name="connsiteX20" fmla="*/ 3911600 w 4968240"/>
                <a:gd name="connsiteY20" fmla="*/ 1693432 h 2041886"/>
                <a:gd name="connsiteX21" fmla="*/ 3906097 w 4968240"/>
                <a:gd name="connsiteY21" fmla="*/ 2031556 h 2041886"/>
                <a:gd name="connsiteX22" fmla="*/ 4968240 w 4968240"/>
                <a:gd name="connsiteY22" fmla="*/ 2036137 h 2041886"/>
                <a:gd name="connsiteX0" fmla="*/ 0 w 4866640"/>
                <a:gd name="connsiteY0" fmla="*/ 2033597 h 2039247"/>
                <a:gd name="connsiteX1" fmla="*/ 2815922 w 4866640"/>
                <a:gd name="connsiteY1" fmla="*/ 2033597 h 2039247"/>
                <a:gd name="connsiteX2" fmla="*/ 2816230 w 4866640"/>
                <a:gd name="connsiteY2" fmla="*/ 1748894 h 2039247"/>
                <a:gd name="connsiteX3" fmla="*/ 3394881 w 4866640"/>
                <a:gd name="connsiteY3" fmla="*/ 763524 h 2039247"/>
                <a:gd name="connsiteX4" fmla="*/ 3486701 w 4866640"/>
                <a:gd name="connsiteY4" fmla="*/ 468344 h 2039247"/>
                <a:gd name="connsiteX5" fmla="*/ 3458932 w 4866640"/>
                <a:gd name="connsiteY5" fmla="*/ 346944 h 2039247"/>
                <a:gd name="connsiteX6" fmla="*/ 3374391 w 4866640"/>
                <a:gd name="connsiteY6" fmla="*/ 306889 h 2039247"/>
                <a:gd name="connsiteX7" fmla="*/ 3289850 w 4866640"/>
                <a:gd name="connsiteY7" fmla="*/ 351258 h 2039247"/>
                <a:gd name="connsiteX8" fmla="*/ 3262081 w 4866640"/>
                <a:gd name="connsiteY8" fmla="*/ 527503 h 2039247"/>
                <a:gd name="connsiteX9" fmla="*/ 3262081 w 4866640"/>
                <a:gd name="connsiteY9" fmla="*/ 717305 h 2039247"/>
                <a:gd name="connsiteX10" fmla="*/ 2815922 w 4866640"/>
                <a:gd name="connsiteY10" fmla="*/ 717305 h 2039247"/>
                <a:gd name="connsiteX11" fmla="*/ 2815922 w 4866640"/>
                <a:gd name="connsiteY11" fmla="*/ 644589 h 2039247"/>
                <a:gd name="connsiteX12" fmla="*/ 2833177 w 4866640"/>
                <a:gd name="connsiteY12" fmla="*/ 380221 h 2039247"/>
                <a:gd name="connsiteX13" fmla="*/ 2918218 w 4866640"/>
                <a:gd name="connsiteY13" fmla="*/ 189803 h 2039247"/>
                <a:gd name="connsiteX14" fmla="*/ 3094463 w 4866640"/>
                <a:gd name="connsiteY14" fmla="*/ 48067 h 2039247"/>
                <a:gd name="connsiteX15" fmla="*/ 3354517 w 4866640"/>
                <a:gd name="connsiteY15" fmla="*/ 0 h 2039247"/>
                <a:gd name="connsiteX16" fmla="*/ 3803757 w 4866640"/>
                <a:gd name="connsiteY16" fmla="*/ 147282 h 2039247"/>
                <a:gd name="connsiteX17" fmla="*/ 3955969 w 4866640"/>
                <a:gd name="connsiteY17" fmla="*/ 520108 h 2039247"/>
                <a:gd name="connsiteX18" fmla="*/ 3870302 w 4866640"/>
                <a:gd name="connsiteY18" fmla="*/ 882458 h 2039247"/>
                <a:gd name="connsiteX19" fmla="*/ 3365571 w 4866640"/>
                <a:gd name="connsiteY19" fmla="*/ 1693432 h 2039247"/>
                <a:gd name="connsiteX20" fmla="*/ 3911600 w 4866640"/>
                <a:gd name="connsiteY20" fmla="*/ 1693432 h 2039247"/>
                <a:gd name="connsiteX21" fmla="*/ 3906097 w 4866640"/>
                <a:gd name="connsiteY21" fmla="*/ 2031556 h 2039247"/>
                <a:gd name="connsiteX22" fmla="*/ 4866640 w 4866640"/>
                <a:gd name="connsiteY22" fmla="*/ 2029787 h 2039247"/>
                <a:gd name="connsiteX0" fmla="*/ 0 w 4866640"/>
                <a:gd name="connsiteY0" fmla="*/ 2033597 h 2037756"/>
                <a:gd name="connsiteX1" fmla="*/ 2815922 w 4866640"/>
                <a:gd name="connsiteY1" fmla="*/ 2033597 h 2037756"/>
                <a:gd name="connsiteX2" fmla="*/ 2816230 w 4866640"/>
                <a:gd name="connsiteY2" fmla="*/ 1748894 h 2037756"/>
                <a:gd name="connsiteX3" fmla="*/ 3394881 w 4866640"/>
                <a:gd name="connsiteY3" fmla="*/ 763524 h 2037756"/>
                <a:gd name="connsiteX4" fmla="*/ 3486701 w 4866640"/>
                <a:gd name="connsiteY4" fmla="*/ 468344 h 2037756"/>
                <a:gd name="connsiteX5" fmla="*/ 3458932 w 4866640"/>
                <a:gd name="connsiteY5" fmla="*/ 346944 h 2037756"/>
                <a:gd name="connsiteX6" fmla="*/ 3374391 w 4866640"/>
                <a:gd name="connsiteY6" fmla="*/ 306889 h 2037756"/>
                <a:gd name="connsiteX7" fmla="*/ 3289850 w 4866640"/>
                <a:gd name="connsiteY7" fmla="*/ 351258 h 2037756"/>
                <a:gd name="connsiteX8" fmla="*/ 3262081 w 4866640"/>
                <a:gd name="connsiteY8" fmla="*/ 527503 h 2037756"/>
                <a:gd name="connsiteX9" fmla="*/ 3262081 w 4866640"/>
                <a:gd name="connsiteY9" fmla="*/ 717305 h 2037756"/>
                <a:gd name="connsiteX10" fmla="*/ 2815922 w 4866640"/>
                <a:gd name="connsiteY10" fmla="*/ 717305 h 2037756"/>
                <a:gd name="connsiteX11" fmla="*/ 2815922 w 4866640"/>
                <a:gd name="connsiteY11" fmla="*/ 644589 h 2037756"/>
                <a:gd name="connsiteX12" fmla="*/ 2833177 w 4866640"/>
                <a:gd name="connsiteY12" fmla="*/ 380221 h 2037756"/>
                <a:gd name="connsiteX13" fmla="*/ 2918218 w 4866640"/>
                <a:gd name="connsiteY13" fmla="*/ 189803 h 2037756"/>
                <a:gd name="connsiteX14" fmla="*/ 3094463 w 4866640"/>
                <a:gd name="connsiteY14" fmla="*/ 48067 h 2037756"/>
                <a:gd name="connsiteX15" fmla="*/ 3354517 w 4866640"/>
                <a:gd name="connsiteY15" fmla="*/ 0 h 2037756"/>
                <a:gd name="connsiteX16" fmla="*/ 3803757 w 4866640"/>
                <a:gd name="connsiteY16" fmla="*/ 147282 h 2037756"/>
                <a:gd name="connsiteX17" fmla="*/ 3955969 w 4866640"/>
                <a:gd name="connsiteY17" fmla="*/ 520108 h 2037756"/>
                <a:gd name="connsiteX18" fmla="*/ 3870302 w 4866640"/>
                <a:gd name="connsiteY18" fmla="*/ 882458 h 2037756"/>
                <a:gd name="connsiteX19" fmla="*/ 3365571 w 4866640"/>
                <a:gd name="connsiteY19" fmla="*/ 1693432 h 2037756"/>
                <a:gd name="connsiteX20" fmla="*/ 3911600 w 4866640"/>
                <a:gd name="connsiteY20" fmla="*/ 1693432 h 2037756"/>
                <a:gd name="connsiteX21" fmla="*/ 3906097 w 4866640"/>
                <a:gd name="connsiteY21" fmla="*/ 2031556 h 2037756"/>
                <a:gd name="connsiteX22" fmla="*/ 4866640 w 4866640"/>
                <a:gd name="connsiteY22" fmla="*/ 2029787 h 2037756"/>
                <a:gd name="connsiteX0" fmla="*/ 0 w 4866640"/>
                <a:gd name="connsiteY0" fmla="*/ 2033597 h 2033597"/>
                <a:gd name="connsiteX1" fmla="*/ 2815922 w 4866640"/>
                <a:gd name="connsiteY1" fmla="*/ 2033597 h 2033597"/>
                <a:gd name="connsiteX2" fmla="*/ 2816230 w 4866640"/>
                <a:gd name="connsiteY2" fmla="*/ 1748894 h 2033597"/>
                <a:gd name="connsiteX3" fmla="*/ 3394881 w 4866640"/>
                <a:gd name="connsiteY3" fmla="*/ 763524 h 2033597"/>
                <a:gd name="connsiteX4" fmla="*/ 3486701 w 4866640"/>
                <a:gd name="connsiteY4" fmla="*/ 468344 h 2033597"/>
                <a:gd name="connsiteX5" fmla="*/ 3458932 w 4866640"/>
                <a:gd name="connsiteY5" fmla="*/ 346944 h 2033597"/>
                <a:gd name="connsiteX6" fmla="*/ 3374391 w 4866640"/>
                <a:gd name="connsiteY6" fmla="*/ 306889 h 2033597"/>
                <a:gd name="connsiteX7" fmla="*/ 3289850 w 4866640"/>
                <a:gd name="connsiteY7" fmla="*/ 351258 h 2033597"/>
                <a:gd name="connsiteX8" fmla="*/ 3262081 w 4866640"/>
                <a:gd name="connsiteY8" fmla="*/ 527503 h 2033597"/>
                <a:gd name="connsiteX9" fmla="*/ 3262081 w 4866640"/>
                <a:gd name="connsiteY9" fmla="*/ 717305 h 2033597"/>
                <a:gd name="connsiteX10" fmla="*/ 2815922 w 4866640"/>
                <a:gd name="connsiteY10" fmla="*/ 717305 h 2033597"/>
                <a:gd name="connsiteX11" fmla="*/ 2815922 w 4866640"/>
                <a:gd name="connsiteY11" fmla="*/ 644589 h 2033597"/>
                <a:gd name="connsiteX12" fmla="*/ 2833177 w 4866640"/>
                <a:gd name="connsiteY12" fmla="*/ 380221 h 2033597"/>
                <a:gd name="connsiteX13" fmla="*/ 2918218 w 4866640"/>
                <a:gd name="connsiteY13" fmla="*/ 189803 h 2033597"/>
                <a:gd name="connsiteX14" fmla="*/ 3094463 w 4866640"/>
                <a:gd name="connsiteY14" fmla="*/ 48067 h 2033597"/>
                <a:gd name="connsiteX15" fmla="*/ 3354517 w 4866640"/>
                <a:gd name="connsiteY15" fmla="*/ 0 h 2033597"/>
                <a:gd name="connsiteX16" fmla="*/ 3803757 w 4866640"/>
                <a:gd name="connsiteY16" fmla="*/ 147282 h 2033597"/>
                <a:gd name="connsiteX17" fmla="*/ 3955969 w 4866640"/>
                <a:gd name="connsiteY17" fmla="*/ 520108 h 2033597"/>
                <a:gd name="connsiteX18" fmla="*/ 3870302 w 4866640"/>
                <a:gd name="connsiteY18" fmla="*/ 882458 h 2033597"/>
                <a:gd name="connsiteX19" fmla="*/ 3365571 w 4866640"/>
                <a:gd name="connsiteY19" fmla="*/ 1693432 h 2033597"/>
                <a:gd name="connsiteX20" fmla="*/ 3911600 w 4866640"/>
                <a:gd name="connsiteY20" fmla="*/ 1693432 h 2033597"/>
                <a:gd name="connsiteX21" fmla="*/ 3906097 w 4866640"/>
                <a:gd name="connsiteY21" fmla="*/ 2031556 h 2033597"/>
                <a:gd name="connsiteX22" fmla="*/ 4866640 w 4866640"/>
                <a:gd name="connsiteY22" fmla="*/ 2029787 h 203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6640" h="2033597">
                  <a:moveTo>
                    <a:pt x="0" y="2033597"/>
                  </a:moveTo>
                  <a:lnTo>
                    <a:pt x="2815922" y="2033597"/>
                  </a:lnTo>
                  <a:cubicBezTo>
                    <a:pt x="2816025" y="1938696"/>
                    <a:pt x="2816127" y="1843795"/>
                    <a:pt x="2816230" y="1748894"/>
                  </a:cubicBezTo>
                  <a:cubicBezTo>
                    <a:pt x="3140784" y="1218104"/>
                    <a:pt x="3333668" y="889648"/>
                    <a:pt x="3394881" y="763524"/>
                  </a:cubicBezTo>
                  <a:cubicBezTo>
                    <a:pt x="3456094" y="637399"/>
                    <a:pt x="3486701" y="539006"/>
                    <a:pt x="3486701" y="468344"/>
                  </a:cubicBezTo>
                  <a:cubicBezTo>
                    <a:pt x="3486701" y="414115"/>
                    <a:pt x="3477445" y="373648"/>
                    <a:pt x="3458932" y="346944"/>
                  </a:cubicBezTo>
                  <a:cubicBezTo>
                    <a:pt x="3440419" y="320241"/>
                    <a:pt x="3412239" y="306889"/>
                    <a:pt x="3374391" y="306889"/>
                  </a:cubicBezTo>
                  <a:cubicBezTo>
                    <a:pt x="3336544" y="306889"/>
                    <a:pt x="3308363" y="321678"/>
                    <a:pt x="3289850" y="351258"/>
                  </a:cubicBezTo>
                  <a:cubicBezTo>
                    <a:pt x="3271338" y="380838"/>
                    <a:pt x="3262081" y="439586"/>
                    <a:pt x="3262081" y="527503"/>
                  </a:cubicBezTo>
                  <a:lnTo>
                    <a:pt x="3262081" y="717305"/>
                  </a:lnTo>
                  <a:lnTo>
                    <a:pt x="2815922" y="717305"/>
                  </a:lnTo>
                  <a:lnTo>
                    <a:pt x="2815922" y="644589"/>
                  </a:lnTo>
                  <a:cubicBezTo>
                    <a:pt x="2815922" y="532844"/>
                    <a:pt x="2821674" y="444721"/>
                    <a:pt x="2833177" y="380221"/>
                  </a:cubicBezTo>
                  <a:cubicBezTo>
                    <a:pt x="2844680" y="315721"/>
                    <a:pt x="2873027" y="252248"/>
                    <a:pt x="2918218" y="189803"/>
                  </a:cubicBezTo>
                  <a:cubicBezTo>
                    <a:pt x="2963409" y="127357"/>
                    <a:pt x="3022158" y="80112"/>
                    <a:pt x="3094463" y="48067"/>
                  </a:cubicBezTo>
                  <a:cubicBezTo>
                    <a:pt x="3166769" y="16023"/>
                    <a:pt x="3253454" y="0"/>
                    <a:pt x="3354517" y="0"/>
                  </a:cubicBezTo>
                  <a:cubicBezTo>
                    <a:pt x="3552536" y="0"/>
                    <a:pt x="3702283" y="49094"/>
                    <a:pt x="3803757" y="147282"/>
                  </a:cubicBezTo>
                  <a:cubicBezTo>
                    <a:pt x="3905232" y="245470"/>
                    <a:pt x="3955969" y="369745"/>
                    <a:pt x="3955969" y="520108"/>
                  </a:cubicBezTo>
                  <a:cubicBezTo>
                    <a:pt x="3955969" y="634318"/>
                    <a:pt x="3927413" y="755102"/>
                    <a:pt x="3870302" y="882458"/>
                  </a:cubicBezTo>
                  <a:cubicBezTo>
                    <a:pt x="3813190" y="1009815"/>
                    <a:pt x="3644947" y="1280139"/>
                    <a:pt x="3365571" y="1693432"/>
                  </a:cubicBezTo>
                  <a:lnTo>
                    <a:pt x="3911600" y="1693432"/>
                  </a:lnTo>
                  <a:cubicBezTo>
                    <a:pt x="3912788" y="1861969"/>
                    <a:pt x="3907263" y="1910192"/>
                    <a:pt x="3906097" y="2031556"/>
                  </a:cubicBezTo>
                  <a:lnTo>
                    <a:pt x="4866640" y="2029787"/>
                  </a:lnTo>
                </a:path>
              </a:pathLst>
            </a:custGeom>
            <a:no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79"/>
            <p:cNvGrpSpPr/>
            <p:nvPr/>
          </p:nvGrpSpPr>
          <p:grpSpPr>
            <a:xfrm>
              <a:off x="6221950" y="3142623"/>
              <a:ext cx="216261" cy="216261"/>
              <a:chOff x="2218721" y="3717673"/>
              <a:chExt cx="248226" cy="248226"/>
            </a:xfrm>
          </p:grpSpPr>
          <p:sp>
            <p:nvSpPr>
              <p:cNvPr id="84" name="椭圆 83"/>
              <p:cNvSpPr/>
              <p:nvPr/>
            </p:nvSpPr>
            <p:spPr>
              <a:xfrm>
                <a:off x="2218721" y="3717673"/>
                <a:ext cx="248226" cy="2482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262420" y="3763753"/>
                <a:ext cx="156066" cy="15606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80"/>
            <p:cNvGrpSpPr/>
            <p:nvPr/>
          </p:nvGrpSpPr>
          <p:grpSpPr>
            <a:xfrm>
              <a:off x="10444043" y="3142623"/>
              <a:ext cx="216261" cy="216261"/>
              <a:chOff x="2218721" y="3717673"/>
              <a:chExt cx="248226" cy="248226"/>
            </a:xfrm>
          </p:grpSpPr>
          <p:sp>
            <p:nvSpPr>
              <p:cNvPr id="82" name="椭圆 81"/>
              <p:cNvSpPr/>
              <p:nvPr/>
            </p:nvSpPr>
            <p:spPr>
              <a:xfrm>
                <a:off x="2218721" y="3717673"/>
                <a:ext cx="248226" cy="2482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262420" y="3763753"/>
                <a:ext cx="156066" cy="15606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6" name="文本框 46"/>
          <p:cNvSpPr txBox="1"/>
          <p:nvPr/>
        </p:nvSpPr>
        <p:spPr>
          <a:xfrm>
            <a:off x="4862726" y="1762204"/>
            <a:ext cx="1585918" cy="484738"/>
          </a:xfrm>
          <a:prstGeom prst="rect">
            <a:avLst/>
          </a:prstGeom>
          <a:noFill/>
        </p:spPr>
        <p:txBody>
          <a:bodyPr wrap="square" lIns="68571" tIns="34285" rIns="68571" bIns="34285"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在此添加详细的文字信息介绍。在此添加详细的文字。</a:t>
            </a:r>
          </a:p>
          <a:p>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2" name="组合 86"/>
          <p:cNvGrpSpPr/>
          <p:nvPr/>
        </p:nvGrpSpPr>
        <p:grpSpPr>
          <a:xfrm>
            <a:off x="4925737" y="1238356"/>
            <a:ext cx="1081446" cy="492013"/>
            <a:chOff x="4806096" y="2627316"/>
            <a:chExt cx="1442304" cy="655815"/>
          </a:xfrm>
          <a:solidFill>
            <a:schemeClr val="accent2"/>
          </a:solidFill>
        </p:grpSpPr>
        <p:sp>
          <p:nvSpPr>
            <p:cNvPr id="88" name="矩形 87"/>
            <p:cNvSpPr/>
            <p:nvPr/>
          </p:nvSpPr>
          <p:spPr>
            <a:xfrm>
              <a:off x="4806316" y="2705100"/>
              <a:ext cx="1442084" cy="495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lumMod val="95000"/>
                  </a:schemeClr>
                </a:solidFill>
                <a:latin typeface="微软雅黑" panose="020B0503020204020204" pitchFamily="34" charset="-122"/>
                <a:ea typeface="微软雅黑" panose="020B0503020204020204" pitchFamily="34" charset="-122"/>
              </a:endParaRPr>
            </a:p>
          </p:txBody>
        </p:sp>
        <p:pic>
          <p:nvPicPr>
            <p:cNvPr id="89" name="图片 88"/>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6200000" flipH="1">
              <a:off x="4505604" y="2927808"/>
              <a:ext cx="655815" cy="54832"/>
            </a:xfrm>
            <a:prstGeom prst="rect">
              <a:avLst/>
            </a:prstGeom>
            <a:grpFill/>
          </p:spPr>
        </p:pic>
        <p:sp>
          <p:nvSpPr>
            <p:cNvPr id="90" name="文本框 50"/>
            <p:cNvSpPr txBox="1"/>
            <p:nvPr/>
          </p:nvSpPr>
          <p:spPr>
            <a:xfrm>
              <a:off x="4901582" y="2768085"/>
              <a:ext cx="1232941" cy="369218"/>
            </a:xfrm>
            <a:prstGeom prst="rect">
              <a:avLst/>
            </a:prstGeom>
            <a:grpFill/>
          </p:spPr>
          <p:txBody>
            <a:bodyPr wrap="square" rtlCol="0">
              <a:spAutoFit/>
            </a:bodyPr>
            <a:lstStyle/>
            <a:p>
              <a:pPr algn="ctr"/>
              <a:r>
                <a:rPr lang="zh-CN" altLang="en-US" sz="1200" dirty="0">
                  <a:solidFill>
                    <a:schemeClr val="bg1">
                      <a:lumMod val="9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3" name="组合 90"/>
          <p:cNvGrpSpPr/>
          <p:nvPr/>
        </p:nvGrpSpPr>
        <p:grpSpPr>
          <a:xfrm>
            <a:off x="1117267" y="3133246"/>
            <a:ext cx="3089468" cy="1318927"/>
            <a:chOff x="1490077" y="4176372"/>
            <a:chExt cx="4120364" cy="1758026"/>
          </a:xfrm>
        </p:grpSpPr>
        <p:sp>
          <p:nvSpPr>
            <p:cNvPr id="92" name="文本框 52"/>
            <p:cNvSpPr txBox="1"/>
            <p:nvPr/>
          </p:nvSpPr>
          <p:spPr>
            <a:xfrm>
              <a:off x="1646866" y="4176372"/>
              <a:ext cx="3795077" cy="1656090"/>
            </a:xfrm>
            <a:custGeom>
              <a:avLst/>
              <a:gdLst>
                <a:gd name="connsiteX0" fmla="*/ 564803 w 1121369"/>
                <a:gd name="connsiteY0" fmla="*/ 1980340 h 2086095"/>
                <a:gd name="connsiteX1" fmla="*/ 210037 w 1121369"/>
                <a:gd name="connsiteY1" fmla="*/ 1904444 h 2086095"/>
                <a:gd name="connsiteX2" fmla="*/ 40595 w 1121369"/>
                <a:gd name="connsiteY2" fmla="*/ 1718530 h 2086095"/>
                <a:gd name="connsiteX3" fmla="*/ 0 w 1121369"/>
                <a:gd name="connsiteY3" fmla="*/ 1336700 h 2086095"/>
                <a:gd name="connsiteX4" fmla="*/ 0 w 1121369"/>
                <a:gd name="connsiteY4" fmla="*/ 1186086 h 2086095"/>
                <a:gd name="connsiteX5" fmla="*/ 475376 w 1121369"/>
                <a:gd name="connsiteY5" fmla="*/ 1186086 h 2086095"/>
                <a:gd name="connsiteX6" fmla="*/ 475376 w 1121369"/>
                <a:gd name="connsiteY6" fmla="*/ 1495551 h 2086095"/>
                <a:gd name="connsiteX7" fmla="*/ 490085 w 1121369"/>
                <a:gd name="connsiteY7" fmla="*/ 1652636 h 2086095"/>
                <a:gd name="connsiteX8" fmla="*/ 555390 w 1121369"/>
                <a:gd name="connsiteY8" fmla="*/ 1686172 h 2086095"/>
                <a:gd name="connsiteX9" fmla="*/ 628344 w 1121369"/>
                <a:gd name="connsiteY9" fmla="*/ 1643811 h 2086095"/>
                <a:gd name="connsiteX10" fmla="*/ 645994 w 1121369"/>
                <a:gd name="connsiteY10" fmla="*/ 1422597 h 2086095"/>
                <a:gd name="connsiteX11" fmla="*/ 645994 w 1121369"/>
                <a:gd name="connsiteY11" fmla="*/ 1290810 h 2086095"/>
                <a:gd name="connsiteX12" fmla="*/ 621284 w 1121369"/>
                <a:gd name="connsiteY12" fmla="*/ 1130782 h 2086095"/>
                <a:gd name="connsiteX13" fmla="*/ 548330 w 1121369"/>
                <a:gd name="connsiteY13" fmla="*/ 1064300 h 2086095"/>
                <a:gd name="connsiteX14" fmla="*/ 361239 w 1121369"/>
                <a:gd name="connsiteY14" fmla="*/ 1046062 h 2086095"/>
                <a:gd name="connsiteX15" fmla="*/ 361239 w 1121369"/>
                <a:gd name="connsiteY15" fmla="*/ 769544 h 2086095"/>
                <a:gd name="connsiteX16" fmla="*/ 570687 w 1121369"/>
                <a:gd name="connsiteY16" fmla="*/ 756600 h 2086095"/>
                <a:gd name="connsiteX17" fmla="*/ 628344 w 1121369"/>
                <a:gd name="connsiteY17" fmla="*/ 700120 h 2086095"/>
                <a:gd name="connsiteX18" fmla="*/ 645994 w 1121369"/>
                <a:gd name="connsiteY18" fmla="*/ 563626 h 2086095"/>
                <a:gd name="connsiteX19" fmla="*/ 645994 w 1121369"/>
                <a:gd name="connsiteY19" fmla="*/ 457726 h 2086095"/>
                <a:gd name="connsiteX20" fmla="*/ 625402 w 1121369"/>
                <a:gd name="connsiteY20" fmla="*/ 325938 h 2086095"/>
                <a:gd name="connsiteX21" fmla="*/ 561273 w 1121369"/>
                <a:gd name="connsiteY21" fmla="*/ 294168 h 2086095"/>
                <a:gd name="connsiteX22" fmla="*/ 493615 w 1121369"/>
                <a:gd name="connsiteY22" fmla="*/ 327703 h 2086095"/>
                <a:gd name="connsiteX23" fmla="*/ 475376 w 1121369"/>
                <a:gd name="connsiteY23" fmla="*/ 470669 h 2086095"/>
                <a:gd name="connsiteX24" fmla="*/ 475376 w 1121369"/>
                <a:gd name="connsiteY24" fmla="*/ 627167 h 2086095"/>
                <a:gd name="connsiteX25" fmla="*/ 0 w 1121369"/>
                <a:gd name="connsiteY25" fmla="*/ 627167 h 2086095"/>
                <a:gd name="connsiteX26" fmla="*/ 0 w 1121369"/>
                <a:gd name="connsiteY26" fmla="*/ 464786 h 2086095"/>
                <a:gd name="connsiteX27" fmla="*/ 124728 w 1121369"/>
                <a:gd name="connsiteY27" fmla="*/ 95899 h 2086095"/>
                <a:gd name="connsiteX28" fmla="*/ 521266 w 1121369"/>
                <a:gd name="connsiteY28" fmla="*/ 0 h 2086095"/>
                <a:gd name="connsiteX29" fmla="*/ 982522 w 1121369"/>
                <a:gd name="connsiteY29" fmla="*/ 132872 h 2086095"/>
                <a:gd name="connsiteX30" fmla="*/ 1103719 w 1121369"/>
                <a:gd name="connsiteY30" fmla="*/ 502090 h 2086095"/>
                <a:gd name="connsiteX31" fmla="*/ 1060182 w 1121369"/>
                <a:gd name="connsiteY31" fmla="*/ 733150 h 2086095"/>
                <a:gd name="connsiteX32" fmla="*/ 907215 w 1121369"/>
                <a:gd name="connsiteY32" fmla="*/ 863089 h 2086095"/>
                <a:gd name="connsiteX33" fmla="*/ 1068419 w 1121369"/>
                <a:gd name="connsiteY33" fmla="*/ 982586 h 2086095"/>
                <a:gd name="connsiteX34" fmla="*/ 1121369 w 1121369"/>
                <a:gd name="connsiteY34" fmla="*/ 1371687 h 2086095"/>
                <a:gd name="connsiteX35" fmla="*/ 1069596 w 1121369"/>
                <a:gd name="connsiteY35" fmla="*/ 1724276 h 2086095"/>
                <a:gd name="connsiteX36" fmla="*/ 890742 w 1121369"/>
                <a:gd name="connsiteY36" fmla="*/ 1914998 h 2086095"/>
                <a:gd name="connsiteX37" fmla="*/ 670558 w 1121369"/>
                <a:gd name="connsiteY37" fmla="*/ 2086095 h 2086095"/>
                <a:gd name="connsiteX0" fmla="*/ 564803 w 1121369"/>
                <a:gd name="connsiteY0" fmla="*/ 1980340 h 2086095"/>
                <a:gd name="connsiteX1" fmla="*/ 210037 w 1121369"/>
                <a:gd name="connsiteY1" fmla="*/ 1904444 h 2086095"/>
                <a:gd name="connsiteX2" fmla="*/ 40595 w 1121369"/>
                <a:gd name="connsiteY2" fmla="*/ 1718530 h 2086095"/>
                <a:gd name="connsiteX3" fmla="*/ 0 w 1121369"/>
                <a:gd name="connsiteY3" fmla="*/ 1336700 h 2086095"/>
                <a:gd name="connsiteX4" fmla="*/ 0 w 1121369"/>
                <a:gd name="connsiteY4" fmla="*/ 1186086 h 2086095"/>
                <a:gd name="connsiteX5" fmla="*/ 475376 w 1121369"/>
                <a:gd name="connsiteY5" fmla="*/ 1186086 h 2086095"/>
                <a:gd name="connsiteX6" fmla="*/ 475376 w 1121369"/>
                <a:gd name="connsiteY6" fmla="*/ 1495551 h 2086095"/>
                <a:gd name="connsiteX7" fmla="*/ 490085 w 1121369"/>
                <a:gd name="connsiteY7" fmla="*/ 1652636 h 2086095"/>
                <a:gd name="connsiteX8" fmla="*/ 555390 w 1121369"/>
                <a:gd name="connsiteY8" fmla="*/ 1686172 h 2086095"/>
                <a:gd name="connsiteX9" fmla="*/ 628344 w 1121369"/>
                <a:gd name="connsiteY9" fmla="*/ 1643811 h 2086095"/>
                <a:gd name="connsiteX10" fmla="*/ 645994 w 1121369"/>
                <a:gd name="connsiteY10" fmla="*/ 1422597 h 2086095"/>
                <a:gd name="connsiteX11" fmla="*/ 645994 w 1121369"/>
                <a:gd name="connsiteY11" fmla="*/ 1290810 h 2086095"/>
                <a:gd name="connsiteX12" fmla="*/ 621284 w 1121369"/>
                <a:gd name="connsiteY12" fmla="*/ 1130782 h 2086095"/>
                <a:gd name="connsiteX13" fmla="*/ 548330 w 1121369"/>
                <a:gd name="connsiteY13" fmla="*/ 1064300 h 2086095"/>
                <a:gd name="connsiteX14" fmla="*/ 361239 w 1121369"/>
                <a:gd name="connsiteY14" fmla="*/ 1046062 h 2086095"/>
                <a:gd name="connsiteX15" fmla="*/ 361239 w 1121369"/>
                <a:gd name="connsiteY15" fmla="*/ 769544 h 2086095"/>
                <a:gd name="connsiteX16" fmla="*/ 570687 w 1121369"/>
                <a:gd name="connsiteY16" fmla="*/ 756600 h 2086095"/>
                <a:gd name="connsiteX17" fmla="*/ 628344 w 1121369"/>
                <a:gd name="connsiteY17" fmla="*/ 700120 h 2086095"/>
                <a:gd name="connsiteX18" fmla="*/ 645994 w 1121369"/>
                <a:gd name="connsiteY18" fmla="*/ 563626 h 2086095"/>
                <a:gd name="connsiteX19" fmla="*/ 645994 w 1121369"/>
                <a:gd name="connsiteY19" fmla="*/ 457726 h 2086095"/>
                <a:gd name="connsiteX20" fmla="*/ 625402 w 1121369"/>
                <a:gd name="connsiteY20" fmla="*/ 325938 h 2086095"/>
                <a:gd name="connsiteX21" fmla="*/ 561273 w 1121369"/>
                <a:gd name="connsiteY21" fmla="*/ 294168 h 2086095"/>
                <a:gd name="connsiteX22" fmla="*/ 493615 w 1121369"/>
                <a:gd name="connsiteY22" fmla="*/ 327703 h 2086095"/>
                <a:gd name="connsiteX23" fmla="*/ 475376 w 1121369"/>
                <a:gd name="connsiteY23" fmla="*/ 470669 h 2086095"/>
                <a:gd name="connsiteX24" fmla="*/ 475376 w 1121369"/>
                <a:gd name="connsiteY24" fmla="*/ 627167 h 2086095"/>
                <a:gd name="connsiteX25" fmla="*/ 0 w 1121369"/>
                <a:gd name="connsiteY25" fmla="*/ 627167 h 2086095"/>
                <a:gd name="connsiteX26" fmla="*/ 0 w 1121369"/>
                <a:gd name="connsiteY26" fmla="*/ 464786 h 2086095"/>
                <a:gd name="connsiteX27" fmla="*/ 124728 w 1121369"/>
                <a:gd name="connsiteY27" fmla="*/ 95899 h 2086095"/>
                <a:gd name="connsiteX28" fmla="*/ 521266 w 1121369"/>
                <a:gd name="connsiteY28" fmla="*/ 0 h 2086095"/>
                <a:gd name="connsiteX29" fmla="*/ 982522 w 1121369"/>
                <a:gd name="connsiteY29" fmla="*/ 132872 h 2086095"/>
                <a:gd name="connsiteX30" fmla="*/ 1103719 w 1121369"/>
                <a:gd name="connsiteY30" fmla="*/ 502090 h 2086095"/>
                <a:gd name="connsiteX31" fmla="*/ 1060182 w 1121369"/>
                <a:gd name="connsiteY31" fmla="*/ 733150 h 2086095"/>
                <a:gd name="connsiteX32" fmla="*/ 907215 w 1121369"/>
                <a:gd name="connsiteY32" fmla="*/ 863089 h 2086095"/>
                <a:gd name="connsiteX33" fmla="*/ 1068419 w 1121369"/>
                <a:gd name="connsiteY33" fmla="*/ 982586 h 2086095"/>
                <a:gd name="connsiteX34" fmla="*/ 1121369 w 1121369"/>
                <a:gd name="connsiteY34" fmla="*/ 1371687 h 2086095"/>
                <a:gd name="connsiteX35" fmla="*/ 1069596 w 1121369"/>
                <a:gd name="connsiteY35" fmla="*/ 1724276 h 2086095"/>
                <a:gd name="connsiteX36" fmla="*/ 890742 w 1121369"/>
                <a:gd name="connsiteY36" fmla="*/ 1914998 h 2086095"/>
                <a:gd name="connsiteX37" fmla="*/ 670558 w 1121369"/>
                <a:gd name="connsiteY37" fmla="*/ 2086095 h 2086095"/>
                <a:gd name="connsiteX0" fmla="*/ 564803 w 1121369"/>
                <a:gd name="connsiteY0" fmla="*/ 1980340 h 2086095"/>
                <a:gd name="connsiteX1" fmla="*/ 210037 w 1121369"/>
                <a:gd name="connsiteY1" fmla="*/ 1904444 h 2086095"/>
                <a:gd name="connsiteX2" fmla="*/ 40595 w 1121369"/>
                <a:gd name="connsiteY2" fmla="*/ 1718530 h 2086095"/>
                <a:gd name="connsiteX3" fmla="*/ 0 w 1121369"/>
                <a:gd name="connsiteY3" fmla="*/ 1336700 h 2086095"/>
                <a:gd name="connsiteX4" fmla="*/ 0 w 1121369"/>
                <a:gd name="connsiteY4" fmla="*/ 1186086 h 2086095"/>
                <a:gd name="connsiteX5" fmla="*/ 475376 w 1121369"/>
                <a:gd name="connsiteY5" fmla="*/ 1186086 h 2086095"/>
                <a:gd name="connsiteX6" fmla="*/ 475376 w 1121369"/>
                <a:gd name="connsiteY6" fmla="*/ 1495551 h 2086095"/>
                <a:gd name="connsiteX7" fmla="*/ 490085 w 1121369"/>
                <a:gd name="connsiteY7" fmla="*/ 1652636 h 2086095"/>
                <a:gd name="connsiteX8" fmla="*/ 555390 w 1121369"/>
                <a:gd name="connsiteY8" fmla="*/ 1686172 h 2086095"/>
                <a:gd name="connsiteX9" fmla="*/ 628344 w 1121369"/>
                <a:gd name="connsiteY9" fmla="*/ 1643811 h 2086095"/>
                <a:gd name="connsiteX10" fmla="*/ 645994 w 1121369"/>
                <a:gd name="connsiteY10" fmla="*/ 1422597 h 2086095"/>
                <a:gd name="connsiteX11" fmla="*/ 645994 w 1121369"/>
                <a:gd name="connsiteY11" fmla="*/ 1290810 h 2086095"/>
                <a:gd name="connsiteX12" fmla="*/ 621284 w 1121369"/>
                <a:gd name="connsiteY12" fmla="*/ 1130782 h 2086095"/>
                <a:gd name="connsiteX13" fmla="*/ 548330 w 1121369"/>
                <a:gd name="connsiteY13" fmla="*/ 1064300 h 2086095"/>
                <a:gd name="connsiteX14" fmla="*/ 361239 w 1121369"/>
                <a:gd name="connsiteY14" fmla="*/ 1046062 h 2086095"/>
                <a:gd name="connsiteX15" fmla="*/ 361239 w 1121369"/>
                <a:gd name="connsiteY15" fmla="*/ 769544 h 2086095"/>
                <a:gd name="connsiteX16" fmla="*/ 570687 w 1121369"/>
                <a:gd name="connsiteY16" fmla="*/ 756600 h 2086095"/>
                <a:gd name="connsiteX17" fmla="*/ 628344 w 1121369"/>
                <a:gd name="connsiteY17" fmla="*/ 700120 h 2086095"/>
                <a:gd name="connsiteX18" fmla="*/ 645994 w 1121369"/>
                <a:gd name="connsiteY18" fmla="*/ 563626 h 2086095"/>
                <a:gd name="connsiteX19" fmla="*/ 645994 w 1121369"/>
                <a:gd name="connsiteY19" fmla="*/ 457726 h 2086095"/>
                <a:gd name="connsiteX20" fmla="*/ 625402 w 1121369"/>
                <a:gd name="connsiteY20" fmla="*/ 325938 h 2086095"/>
                <a:gd name="connsiteX21" fmla="*/ 561273 w 1121369"/>
                <a:gd name="connsiteY21" fmla="*/ 294168 h 2086095"/>
                <a:gd name="connsiteX22" fmla="*/ 493615 w 1121369"/>
                <a:gd name="connsiteY22" fmla="*/ 327703 h 2086095"/>
                <a:gd name="connsiteX23" fmla="*/ 475376 w 1121369"/>
                <a:gd name="connsiteY23" fmla="*/ 470669 h 2086095"/>
                <a:gd name="connsiteX24" fmla="*/ 475376 w 1121369"/>
                <a:gd name="connsiteY24" fmla="*/ 627167 h 2086095"/>
                <a:gd name="connsiteX25" fmla="*/ 0 w 1121369"/>
                <a:gd name="connsiteY25" fmla="*/ 627167 h 2086095"/>
                <a:gd name="connsiteX26" fmla="*/ 0 w 1121369"/>
                <a:gd name="connsiteY26" fmla="*/ 464786 h 2086095"/>
                <a:gd name="connsiteX27" fmla="*/ 124728 w 1121369"/>
                <a:gd name="connsiteY27" fmla="*/ 95899 h 2086095"/>
                <a:gd name="connsiteX28" fmla="*/ 521266 w 1121369"/>
                <a:gd name="connsiteY28" fmla="*/ 0 h 2086095"/>
                <a:gd name="connsiteX29" fmla="*/ 982522 w 1121369"/>
                <a:gd name="connsiteY29" fmla="*/ 132872 h 2086095"/>
                <a:gd name="connsiteX30" fmla="*/ 1103719 w 1121369"/>
                <a:gd name="connsiteY30" fmla="*/ 502090 h 2086095"/>
                <a:gd name="connsiteX31" fmla="*/ 1060182 w 1121369"/>
                <a:gd name="connsiteY31" fmla="*/ 733150 h 2086095"/>
                <a:gd name="connsiteX32" fmla="*/ 907215 w 1121369"/>
                <a:gd name="connsiteY32" fmla="*/ 863089 h 2086095"/>
                <a:gd name="connsiteX33" fmla="*/ 1068419 w 1121369"/>
                <a:gd name="connsiteY33" fmla="*/ 982586 h 2086095"/>
                <a:gd name="connsiteX34" fmla="*/ 1121369 w 1121369"/>
                <a:gd name="connsiteY34" fmla="*/ 1371687 h 2086095"/>
                <a:gd name="connsiteX35" fmla="*/ 1069596 w 1121369"/>
                <a:gd name="connsiteY35" fmla="*/ 1724276 h 2086095"/>
                <a:gd name="connsiteX36" fmla="*/ 890742 w 1121369"/>
                <a:gd name="connsiteY36" fmla="*/ 1914998 h 2086095"/>
                <a:gd name="connsiteX37" fmla="*/ 670558 w 1121369"/>
                <a:gd name="connsiteY37" fmla="*/ 2086095 h 2086095"/>
                <a:gd name="connsiteX0" fmla="*/ 564803 w 1618734"/>
                <a:gd name="connsiteY0" fmla="*/ 1980340 h 1986950"/>
                <a:gd name="connsiteX1" fmla="*/ 210037 w 1618734"/>
                <a:gd name="connsiteY1" fmla="*/ 1904444 h 1986950"/>
                <a:gd name="connsiteX2" fmla="*/ 40595 w 1618734"/>
                <a:gd name="connsiteY2" fmla="*/ 1718530 h 1986950"/>
                <a:gd name="connsiteX3" fmla="*/ 0 w 1618734"/>
                <a:gd name="connsiteY3" fmla="*/ 1336700 h 1986950"/>
                <a:gd name="connsiteX4" fmla="*/ 0 w 1618734"/>
                <a:gd name="connsiteY4" fmla="*/ 1186086 h 1986950"/>
                <a:gd name="connsiteX5" fmla="*/ 475376 w 1618734"/>
                <a:gd name="connsiteY5" fmla="*/ 1186086 h 1986950"/>
                <a:gd name="connsiteX6" fmla="*/ 475376 w 1618734"/>
                <a:gd name="connsiteY6" fmla="*/ 1495551 h 1986950"/>
                <a:gd name="connsiteX7" fmla="*/ 490085 w 1618734"/>
                <a:gd name="connsiteY7" fmla="*/ 1652636 h 1986950"/>
                <a:gd name="connsiteX8" fmla="*/ 555390 w 1618734"/>
                <a:gd name="connsiteY8" fmla="*/ 1686172 h 1986950"/>
                <a:gd name="connsiteX9" fmla="*/ 628344 w 1618734"/>
                <a:gd name="connsiteY9" fmla="*/ 1643811 h 1986950"/>
                <a:gd name="connsiteX10" fmla="*/ 645994 w 1618734"/>
                <a:gd name="connsiteY10" fmla="*/ 1422597 h 1986950"/>
                <a:gd name="connsiteX11" fmla="*/ 645994 w 1618734"/>
                <a:gd name="connsiteY11" fmla="*/ 1290810 h 1986950"/>
                <a:gd name="connsiteX12" fmla="*/ 621284 w 1618734"/>
                <a:gd name="connsiteY12" fmla="*/ 1130782 h 1986950"/>
                <a:gd name="connsiteX13" fmla="*/ 548330 w 1618734"/>
                <a:gd name="connsiteY13" fmla="*/ 1064300 h 1986950"/>
                <a:gd name="connsiteX14" fmla="*/ 361239 w 1618734"/>
                <a:gd name="connsiteY14" fmla="*/ 1046062 h 1986950"/>
                <a:gd name="connsiteX15" fmla="*/ 361239 w 1618734"/>
                <a:gd name="connsiteY15" fmla="*/ 769544 h 1986950"/>
                <a:gd name="connsiteX16" fmla="*/ 570687 w 1618734"/>
                <a:gd name="connsiteY16" fmla="*/ 756600 h 1986950"/>
                <a:gd name="connsiteX17" fmla="*/ 628344 w 1618734"/>
                <a:gd name="connsiteY17" fmla="*/ 700120 h 1986950"/>
                <a:gd name="connsiteX18" fmla="*/ 645994 w 1618734"/>
                <a:gd name="connsiteY18" fmla="*/ 563626 h 1986950"/>
                <a:gd name="connsiteX19" fmla="*/ 645994 w 1618734"/>
                <a:gd name="connsiteY19" fmla="*/ 457726 h 1986950"/>
                <a:gd name="connsiteX20" fmla="*/ 625402 w 1618734"/>
                <a:gd name="connsiteY20" fmla="*/ 325938 h 1986950"/>
                <a:gd name="connsiteX21" fmla="*/ 561273 w 1618734"/>
                <a:gd name="connsiteY21" fmla="*/ 294168 h 1986950"/>
                <a:gd name="connsiteX22" fmla="*/ 493615 w 1618734"/>
                <a:gd name="connsiteY22" fmla="*/ 327703 h 1986950"/>
                <a:gd name="connsiteX23" fmla="*/ 475376 w 1618734"/>
                <a:gd name="connsiteY23" fmla="*/ 470669 h 1986950"/>
                <a:gd name="connsiteX24" fmla="*/ 475376 w 1618734"/>
                <a:gd name="connsiteY24" fmla="*/ 627167 h 1986950"/>
                <a:gd name="connsiteX25" fmla="*/ 0 w 1618734"/>
                <a:gd name="connsiteY25" fmla="*/ 627167 h 1986950"/>
                <a:gd name="connsiteX26" fmla="*/ 0 w 1618734"/>
                <a:gd name="connsiteY26" fmla="*/ 464786 h 1986950"/>
                <a:gd name="connsiteX27" fmla="*/ 124728 w 1618734"/>
                <a:gd name="connsiteY27" fmla="*/ 95899 h 1986950"/>
                <a:gd name="connsiteX28" fmla="*/ 521266 w 1618734"/>
                <a:gd name="connsiteY28" fmla="*/ 0 h 1986950"/>
                <a:gd name="connsiteX29" fmla="*/ 982522 w 1618734"/>
                <a:gd name="connsiteY29" fmla="*/ 132872 h 1986950"/>
                <a:gd name="connsiteX30" fmla="*/ 1103719 w 1618734"/>
                <a:gd name="connsiteY30" fmla="*/ 502090 h 1986950"/>
                <a:gd name="connsiteX31" fmla="*/ 1060182 w 1618734"/>
                <a:gd name="connsiteY31" fmla="*/ 733150 h 1986950"/>
                <a:gd name="connsiteX32" fmla="*/ 907215 w 1618734"/>
                <a:gd name="connsiteY32" fmla="*/ 863089 h 1986950"/>
                <a:gd name="connsiteX33" fmla="*/ 1068419 w 1618734"/>
                <a:gd name="connsiteY33" fmla="*/ 982586 h 1986950"/>
                <a:gd name="connsiteX34" fmla="*/ 1121369 w 1618734"/>
                <a:gd name="connsiteY34" fmla="*/ 1371687 h 1986950"/>
                <a:gd name="connsiteX35" fmla="*/ 1069596 w 1618734"/>
                <a:gd name="connsiteY35" fmla="*/ 1724276 h 1986950"/>
                <a:gd name="connsiteX36" fmla="*/ 890742 w 1618734"/>
                <a:gd name="connsiteY36" fmla="*/ 1914998 h 1986950"/>
                <a:gd name="connsiteX37" fmla="*/ 1617943 w 1618734"/>
                <a:gd name="connsiteY37" fmla="*/ 1986950 h 1986950"/>
                <a:gd name="connsiteX0" fmla="*/ 564803 w 1617943"/>
                <a:gd name="connsiteY0" fmla="*/ 1980340 h 1986950"/>
                <a:gd name="connsiteX1" fmla="*/ 210037 w 1617943"/>
                <a:gd name="connsiteY1" fmla="*/ 1904444 h 1986950"/>
                <a:gd name="connsiteX2" fmla="*/ 40595 w 1617943"/>
                <a:gd name="connsiteY2" fmla="*/ 1718530 h 1986950"/>
                <a:gd name="connsiteX3" fmla="*/ 0 w 1617943"/>
                <a:gd name="connsiteY3" fmla="*/ 1336700 h 1986950"/>
                <a:gd name="connsiteX4" fmla="*/ 0 w 1617943"/>
                <a:gd name="connsiteY4" fmla="*/ 1186086 h 1986950"/>
                <a:gd name="connsiteX5" fmla="*/ 475376 w 1617943"/>
                <a:gd name="connsiteY5" fmla="*/ 1186086 h 1986950"/>
                <a:gd name="connsiteX6" fmla="*/ 475376 w 1617943"/>
                <a:gd name="connsiteY6" fmla="*/ 1495551 h 1986950"/>
                <a:gd name="connsiteX7" fmla="*/ 490085 w 1617943"/>
                <a:gd name="connsiteY7" fmla="*/ 1652636 h 1986950"/>
                <a:gd name="connsiteX8" fmla="*/ 555390 w 1617943"/>
                <a:gd name="connsiteY8" fmla="*/ 1686172 h 1986950"/>
                <a:gd name="connsiteX9" fmla="*/ 628344 w 1617943"/>
                <a:gd name="connsiteY9" fmla="*/ 1643811 h 1986950"/>
                <a:gd name="connsiteX10" fmla="*/ 645994 w 1617943"/>
                <a:gd name="connsiteY10" fmla="*/ 1422597 h 1986950"/>
                <a:gd name="connsiteX11" fmla="*/ 645994 w 1617943"/>
                <a:gd name="connsiteY11" fmla="*/ 1290810 h 1986950"/>
                <a:gd name="connsiteX12" fmla="*/ 621284 w 1617943"/>
                <a:gd name="connsiteY12" fmla="*/ 1130782 h 1986950"/>
                <a:gd name="connsiteX13" fmla="*/ 548330 w 1617943"/>
                <a:gd name="connsiteY13" fmla="*/ 1064300 h 1986950"/>
                <a:gd name="connsiteX14" fmla="*/ 361239 w 1617943"/>
                <a:gd name="connsiteY14" fmla="*/ 1046062 h 1986950"/>
                <a:gd name="connsiteX15" fmla="*/ 361239 w 1617943"/>
                <a:gd name="connsiteY15" fmla="*/ 769544 h 1986950"/>
                <a:gd name="connsiteX16" fmla="*/ 570687 w 1617943"/>
                <a:gd name="connsiteY16" fmla="*/ 756600 h 1986950"/>
                <a:gd name="connsiteX17" fmla="*/ 628344 w 1617943"/>
                <a:gd name="connsiteY17" fmla="*/ 700120 h 1986950"/>
                <a:gd name="connsiteX18" fmla="*/ 645994 w 1617943"/>
                <a:gd name="connsiteY18" fmla="*/ 563626 h 1986950"/>
                <a:gd name="connsiteX19" fmla="*/ 645994 w 1617943"/>
                <a:gd name="connsiteY19" fmla="*/ 457726 h 1986950"/>
                <a:gd name="connsiteX20" fmla="*/ 625402 w 1617943"/>
                <a:gd name="connsiteY20" fmla="*/ 325938 h 1986950"/>
                <a:gd name="connsiteX21" fmla="*/ 561273 w 1617943"/>
                <a:gd name="connsiteY21" fmla="*/ 294168 h 1986950"/>
                <a:gd name="connsiteX22" fmla="*/ 493615 w 1617943"/>
                <a:gd name="connsiteY22" fmla="*/ 327703 h 1986950"/>
                <a:gd name="connsiteX23" fmla="*/ 475376 w 1617943"/>
                <a:gd name="connsiteY23" fmla="*/ 470669 h 1986950"/>
                <a:gd name="connsiteX24" fmla="*/ 475376 w 1617943"/>
                <a:gd name="connsiteY24" fmla="*/ 627167 h 1986950"/>
                <a:gd name="connsiteX25" fmla="*/ 0 w 1617943"/>
                <a:gd name="connsiteY25" fmla="*/ 627167 h 1986950"/>
                <a:gd name="connsiteX26" fmla="*/ 0 w 1617943"/>
                <a:gd name="connsiteY26" fmla="*/ 464786 h 1986950"/>
                <a:gd name="connsiteX27" fmla="*/ 124728 w 1617943"/>
                <a:gd name="connsiteY27" fmla="*/ 95899 h 1986950"/>
                <a:gd name="connsiteX28" fmla="*/ 521266 w 1617943"/>
                <a:gd name="connsiteY28" fmla="*/ 0 h 1986950"/>
                <a:gd name="connsiteX29" fmla="*/ 982522 w 1617943"/>
                <a:gd name="connsiteY29" fmla="*/ 132872 h 1986950"/>
                <a:gd name="connsiteX30" fmla="*/ 1103719 w 1617943"/>
                <a:gd name="connsiteY30" fmla="*/ 502090 h 1986950"/>
                <a:gd name="connsiteX31" fmla="*/ 1060182 w 1617943"/>
                <a:gd name="connsiteY31" fmla="*/ 733150 h 1986950"/>
                <a:gd name="connsiteX32" fmla="*/ 907215 w 1617943"/>
                <a:gd name="connsiteY32" fmla="*/ 863089 h 1986950"/>
                <a:gd name="connsiteX33" fmla="*/ 1068419 w 1617943"/>
                <a:gd name="connsiteY33" fmla="*/ 982586 h 1986950"/>
                <a:gd name="connsiteX34" fmla="*/ 1121369 w 1617943"/>
                <a:gd name="connsiteY34" fmla="*/ 1371687 h 1986950"/>
                <a:gd name="connsiteX35" fmla="*/ 1069596 w 1617943"/>
                <a:gd name="connsiteY35" fmla="*/ 1724276 h 1986950"/>
                <a:gd name="connsiteX36" fmla="*/ 890742 w 1617943"/>
                <a:gd name="connsiteY36" fmla="*/ 1914998 h 1986950"/>
                <a:gd name="connsiteX37" fmla="*/ 1617943 w 1617943"/>
                <a:gd name="connsiteY37" fmla="*/ 1986950 h 1986950"/>
                <a:gd name="connsiteX0" fmla="*/ 564803 w 1656500"/>
                <a:gd name="connsiteY0" fmla="*/ 1980340 h 1980340"/>
                <a:gd name="connsiteX1" fmla="*/ 210037 w 1656500"/>
                <a:gd name="connsiteY1" fmla="*/ 1904444 h 1980340"/>
                <a:gd name="connsiteX2" fmla="*/ 40595 w 1656500"/>
                <a:gd name="connsiteY2" fmla="*/ 1718530 h 1980340"/>
                <a:gd name="connsiteX3" fmla="*/ 0 w 1656500"/>
                <a:gd name="connsiteY3" fmla="*/ 1336700 h 1980340"/>
                <a:gd name="connsiteX4" fmla="*/ 0 w 1656500"/>
                <a:gd name="connsiteY4" fmla="*/ 1186086 h 1980340"/>
                <a:gd name="connsiteX5" fmla="*/ 475376 w 1656500"/>
                <a:gd name="connsiteY5" fmla="*/ 1186086 h 1980340"/>
                <a:gd name="connsiteX6" fmla="*/ 475376 w 1656500"/>
                <a:gd name="connsiteY6" fmla="*/ 1495551 h 1980340"/>
                <a:gd name="connsiteX7" fmla="*/ 490085 w 1656500"/>
                <a:gd name="connsiteY7" fmla="*/ 1652636 h 1980340"/>
                <a:gd name="connsiteX8" fmla="*/ 555390 w 1656500"/>
                <a:gd name="connsiteY8" fmla="*/ 1686172 h 1980340"/>
                <a:gd name="connsiteX9" fmla="*/ 628344 w 1656500"/>
                <a:gd name="connsiteY9" fmla="*/ 1643811 h 1980340"/>
                <a:gd name="connsiteX10" fmla="*/ 645994 w 1656500"/>
                <a:gd name="connsiteY10" fmla="*/ 1422597 h 1980340"/>
                <a:gd name="connsiteX11" fmla="*/ 645994 w 1656500"/>
                <a:gd name="connsiteY11" fmla="*/ 1290810 h 1980340"/>
                <a:gd name="connsiteX12" fmla="*/ 621284 w 1656500"/>
                <a:gd name="connsiteY12" fmla="*/ 1130782 h 1980340"/>
                <a:gd name="connsiteX13" fmla="*/ 548330 w 1656500"/>
                <a:gd name="connsiteY13" fmla="*/ 1064300 h 1980340"/>
                <a:gd name="connsiteX14" fmla="*/ 361239 w 1656500"/>
                <a:gd name="connsiteY14" fmla="*/ 1046062 h 1980340"/>
                <a:gd name="connsiteX15" fmla="*/ 361239 w 1656500"/>
                <a:gd name="connsiteY15" fmla="*/ 769544 h 1980340"/>
                <a:gd name="connsiteX16" fmla="*/ 570687 w 1656500"/>
                <a:gd name="connsiteY16" fmla="*/ 756600 h 1980340"/>
                <a:gd name="connsiteX17" fmla="*/ 628344 w 1656500"/>
                <a:gd name="connsiteY17" fmla="*/ 700120 h 1980340"/>
                <a:gd name="connsiteX18" fmla="*/ 645994 w 1656500"/>
                <a:gd name="connsiteY18" fmla="*/ 563626 h 1980340"/>
                <a:gd name="connsiteX19" fmla="*/ 645994 w 1656500"/>
                <a:gd name="connsiteY19" fmla="*/ 457726 h 1980340"/>
                <a:gd name="connsiteX20" fmla="*/ 625402 w 1656500"/>
                <a:gd name="connsiteY20" fmla="*/ 325938 h 1980340"/>
                <a:gd name="connsiteX21" fmla="*/ 561273 w 1656500"/>
                <a:gd name="connsiteY21" fmla="*/ 294168 h 1980340"/>
                <a:gd name="connsiteX22" fmla="*/ 493615 w 1656500"/>
                <a:gd name="connsiteY22" fmla="*/ 327703 h 1980340"/>
                <a:gd name="connsiteX23" fmla="*/ 475376 w 1656500"/>
                <a:gd name="connsiteY23" fmla="*/ 470669 h 1980340"/>
                <a:gd name="connsiteX24" fmla="*/ 475376 w 1656500"/>
                <a:gd name="connsiteY24" fmla="*/ 627167 h 1980340"/>
                <a:gd name="connsiteX25" fmla="*/ 0 w 1656500"/>
                <a:gd name="connsiteY25" fmla="*/ 627167 h 1980340"/>
                <a:gd name="connsiteX26" fmla="*/ 0 w 1656500"/>
                <a:gd name="connsiteY26" fmla="*/ 464786 h 1980340"/>
                <a:gd name="connsiteX27" fmla="*/ 124728 w 1656500"/>
                <a:gd name="connsiteY27" fmla="*/ 95899 h 1980340"/>
                <a:gd name="connsiteX28" fmla="*/ 521266 w 1656500"/>
                <a:gd name="connsiteY28" fmla="*/ 0 h 1980340"/>
                <a:gd name="connsiteX29" fmla="*/ 982522 w 1656500"/>
                <a:gd name="connsiteY29" fmla="*/ 132872 h 1980340"/>
                <a:gd name="connsiteX30" fmla="*/ 1103719 w 1656500"/>
                <a:gd name="connsiteY30" fmla="*/ 502090 h 1980340"/>
                <a:gd name="connsiteX31" fmla="*/ 1060182 w 1656500"/>
                <a:gd name="connsiteY31" fmla="*/ 733150 h 1980340"/>
                <a:gd name="connsiteX32" fmla="*/ 907215 w 1656500"/>
                <a:gd name="connsiteY32" fmla="*/ 863089 h 1980340"/>
                <a:gd name="connsiteX33" fmla="*/ 1068419 w 1656500"/>
                <a:gd name="connsiteY33" fmla="*/ 982586 h 1980340"/>
                <a:gd name="connsiteX34" fmla="*/ 1121369 w 1656500"/>
                <a:gd name="connsiteY34" fmla="*/ 1371687 h 1980340"/>
                <a:gd name="connsiteX35" fmla="*/ 1069596 w 1656500"/>
                <a:gd name="connsiteY35" fmla="*/ 1724276 h 1980340"/>
                <a:gd name="connsiteX36" fmla="*/ 890742 w 1656500"/>
                <a:gd name="connsiteY36" fmla="*/ 1914998 h 1980340"/>
                <a:gd name="connsiteX37" fmla="*/ 1656500 w 1656500"/>
                <a:gd name="connsiteY37" fmla="*/ 1926362 h 1980340"/>
                <a:gd name="connsiteX0" fmla="*/ 564803 w 1656500"/>
                <a:gd name="connsiteY0" fmla="*/ 1980340 h 1980340"/>
                <a:gd name="connsiteX1" fmla="*/ 210037 w 1656500"/>
                <a:gd name="connsiteY1" fmla="*/ 1904444 h 1980340"/>
                <a:gd name="connsiteX2" fmla="*/ 40595 w 1656500"/>
                <a:gd name="connsiteY2" fmla="*/ 1718530 h 1980340"/>
                <a:gd name="connsiteX3" fmla="*/ 0 w 1656500"/>
                <a:gd name="connsiteY3" fmla="*/ 1336700 h 1980340"/>
                <a:gd name="connsiteX4" fmla="*/ 0 w 1656500"/>
                <a:gd name="connsiteY4" fmla="*/ 1186086 h 1980340"/>
                <a:gd name="connsiteX5" fmla="*/ 475376 w 1656500"/>
                <a:gd name="connsiteY5" fmla="*/ 1186086 h 1980340"/>
                <a:gd name="connsiteX6" fmla="*/ 475376 w 1656500"/>
                <a:gd name="connsiteY6" fmla="*/ 1495551 h 1980340"/>
                <a:gd name="connsiteX7" fmla="*/ 490085 w 1656500"/>
                <a:gd name="connsiteY7" fmla="*/ 1652636 h 1980340"/>
                <a:gd name="connsiteX8" fmla="*/ 555390 w 1656500"/>
                <a:gd name="connsiteY8" fmla="*/ 1686172 h 1980340"/>
                <a:gd name="connsiteX9" fmla="*/ 628344 w 1656500"/>
                <a:gd name="connsiteY9" fmla="*/ 1643811 h 1980340"/>
                <a:gd name="connsiteX10" fmla="*/ 645994 w 1656500"/>
                <a:gd name="connsiteY10" fmla="*/ 1422597 h 1980340"/>
                <a:gd name="connsiteX11" fmla="*/ 645994 w 1656500"/>
                <a:gd name="connsiteY11" fmla="*/ 1290810 h 1980340"/>
                <a:gd name="connsiteX12" fmla="*/ 621284 w 1656500"/>
                <a:gd name="connsiteY12" fmla="*/ 1130782 h 1980340"/>
                <a:gd name="connsiteX13" fmla="*/ 548330 w 1656500"/>
                <a:gd name="connsiteY13" fmla="*/ 1064300 h 1980340"/>
                <a:gd name="connsiteX14" fmla="*/ 361239 w 1656500"/>
                <a:gd name="connsiteY14" fmla="*/ 1046062 h 1980340"/>
                <a:gd name="connsiteX15" fmla="*/ 361239 w 1656500"/>
                <a:gd name="connsiteY15" fmla="*/ 769544 h 1980340"/>
                <a:gd name="connsiteX16" fmla="*/ 570687 w 1656500"/>
                <a:gd name="connsiteY16" fmla="*/ 756600 h 1980340"/>
                <a:gd name="connsiteX17" fmla="*/ 628344 w 1656500"/>
                <a:gd name="connsiteY17" fmla="*/ 700120 h 1980340"/>
                <a:gd name="connsiteX18" fmla="*/ 645994 w 1656500"/>
                <a:gd name="connsiteY18" fmla="*/ 563626 h 1980340"/>
                <a:gd name="connsiteX19" fmla="*/ 645994 w 1656500"/>
                <a:gd name="connsiteY19" fmla="*/ 457726 h 1980340"/>
                <a:gd name="connsiteX20" fmla="*/ 625402 w 1656500"/>
                <a:gd name="connsiteY20" fmla="*/ 325938 h 1980340"/>
                <a:gd name="connsiteX21" fmla="*/ 561273 w 1656500"/>
                <a:gd name="connsiteY21" fmla="*/ 294168 h 1980340"/>
                <a:gd name="connsiteX22" fmla="*/ 493615 w 1656500"/>
                <a:gd name="connsiteY22" fmla="*/ 327703 h 1980340"/>
                <a:gd name="connsiteX23" fmla="*/ 475376 w 1656500"/>
                <a:gd name="connsiteY23" fmla="*/ 470669 h 1980340"/>
                <a:gd name="connsiteX24" fmla="*/ 475376 w 1656500"/>
                <a:gd name="connsiteY24" fmla="*/ 627167 h 1980340"/>
                <a:gd name="connsiteX25" fmla="*/ 0 w 1656500"/>
                <a:gd name="connsiteY25" fmla="*/ 627167 h 1980340"/>
                <a:gd name="connsiteX26" fmla="*/ 0 w 1656500"/>
                <a:gd name="connsiteY26" fmla="*/ 464786 h 1980340"/>
                <a:gd name="connsiteX27" fmla="*/ 124728 w 1656500"/>
                <a:gd name="connsiteY27" fmla="*/ 95899 h 1980340"/>
                <a:gd name="connsiteX28" fmla="*/ 521266 w 1656500"/>
                <a:gd name="connsiteY28" fmla="*/ 0 h 1980340"/>
                <a:gd name="connsiteX29" fmla="*/ 982522 w 1656500"/>
                <a:gd name="connsiteY29" fmla="*/ 132872 h 1980340"/>
                <a:gd name="connsiteX30" fmla="*/ 1103719 w 1656500"/>
                <a:gd name="connsiteY30" fmla="*/ 502090 h 1980340"/>
                <a:gd name="connsiteX31" fmla="*/ 1060182 w 1656500"/>
                <a:gd name="connsiteY31" fmla="*/ 733150 h 1980340"/>
                <a:gd name="connsiteX32" fmla="*/ 907215 w 1656500"/>
                <a:gd name="connsiteY32" fmla="*/ 863089 h 1980340"/>
                <a:gd name="connsiteX33" fmla="*/ 1068419 w 1656500"/>
                <a:gd name="connsiteY33" fmla="*/ 982586 h 1980340"/>
                <a:gd name="connsiteX34" fmla="*/ 1121369 w 1656500"/>
                <a:gd name="connsiteY34" fmla="*/ 1371687 h 1980340"/>
                <a:gd name="connsiteX35" fmla="*/ 1069596 w 1656500"/>
                <a:gd name="connsiteY35" fmla="*/ 1724276 h 1980340"/>
                <a:gd name="connsiteX36" fmla="*/ 890742 w 1656500"/>
                <a:gd name="connsiteY36" fmla="*/ 1914998 h 1980340"/>
                <a:gd name="connsiteX37" fmla="*/ 1656500 w 1656500"/>
                <a:gd name="connsiteY37" fmla="*/ 1926362 h 1980340"/>
                <a:gd name="connsiteX0" fmla="*/ 564803 w 1684040"/>
                <a:gd name="connsiteY0" fmla="*/ 1980340 h 1980340"/>
                <a:gd name="connsiteX1" fmla="*/ 210037 w 1684040"/>
                <a:gd name="connsiteY1" fmla="*/ 1904444 h 1980340"/>
                <a:gd name="connsiteX2" fmla="*/ 40595 w 1684040"/>
                <a:gd name="connsiteY2" fmla="*/ 1718530 h 1980340"/>
                <a:gd name="connsiteX3" fmla="*/ 0 w 1684040"/>
                <a:gd name="connsiteY3" fmla="*/ 1336700 h 1980340"/>
                <a:gd name="connsiteX4" fmla="*/ 0 w 1684040"/>
                <a:gd name="connsiteY4" fmla="*/ 1186086 h 1980340"/>
                <a:gd name="connsiteX5" fmla="*/ 475376 w 1684040"/>
                <a:gd name="connsiteY5" fmla="*/ 1186086 h 1980340"/>
                <a:gd name="connsiteX6" fmla="*/ 475376 w 1684040"/>
                <a:gd name="connsiteY6" fmla="*/ 1495551 h 1980340"/>
                <a:gd name="connsiteX7" fmla="*/ 490085 w 1684040"/>
                <a:gd name="connsiteY7" fmla="*/ 1652636 h 1980340"/>
                <a:gd name="connsiteX8" fmla="*/ 555390 w 1684040"/>
                <a:gd name="connsiteY8" fmla="*/ 1686172 h 1980340"/>
                <a:gd name="connsiteX9" fmla="*/ 628344 w 1684040"/>
                <a:gd name="connsiteY9" fmla="*/ 1643811 h 1980340"/>
                <a:gd name="connsiteX10" fmla="*/ 645994 w 1684040"/>
                <a:gd name="connsiteY10" fmla="*/ 1422597 h 1980340"/>
                <a:gd name="connsiteX11" fmla="*/ 645994 w 1684040"/>
                <a:gd name="connsiteY11" fmla="*/ 1290810 h 1980340"/>
                <a:gd name="connsiteX12" fmla="*/ 621284 w 1684040"/>
                <a:gd name="connsiteY12" fmla="*/ 1130782 h 1980340"/>
                <a:gd name="connsiteX13" fmla="*/ 548330 w 1684040"/>
                <a:gd name="connsiteY13" fmla="*/ 1064300 h 1980340"/>
                <a:gd name="connsiteX14" fmla="*/ 361239 w 1684040"/>
                <a:gd name="connsiteY14" fmla="*/ 1046062 h 1980340"/>
                <a:gd name="connsiteX15" fmla="*/ 361239 w 1684040"/>
                <a:gd name="connsiteY15" fmla="*/ 769544 h 1980340"/>
                <a:gd name="connsiteX16" fmla="*/ 570687 w 1684040"/>
                <a:gd name="connsiteY16" fmla="*/ 756600 h 1980340"/>
                <a:gd name="connsiteX17" fmla="*/ 628344 w 1684040"/>
                <a:gd name="connsiteY17" fmla="*/ 700120 h 1980340"/>
                <a:gd name="connsiteX18" fmla="*/ 645994 w 1684040"/>
                <a:gd name="connsiteY18" fmla="*/ 563626 h 1980340"/>
                <a:gd name="connsiteX19" fmla="*/ 645994 w 1684040"/>
                <a:gd name="connsiteY19" fmla="*/ 457726 h 1980340"/>
                <a:gd name="connsiteX20" fmla="*/ 625402 w 1684040"/>
                <a:gd name="connsiteY20" fmla="*/ 325938 h 1980340"/>
                <a:gd name="connsiteX21" fmla="*/ 561273 w 1684040"/>
                <a:gd name="connsiteY21" fmla="*/ 294168 h 1980340"/>
                <a:gd name="connsiteX22" fmla="*/ 493615 w 1684040"/>
                <a:gd name="connsiteY22" fmla="*/ 327703 h 1980340"/>
                <a:gd name="connsiteX23" fmla="*/ 475376 w 1684040"/>
                <a:gd name="connsiteY23" fmla="*/ 470669 h 1980340"/>
                <a:gd name="connsiteX24" fmla="*/ 475376 w 1684040"/>
                <a:gd name="connsiteY24" fmla="*/ 627167 h 1980340"/>
                <a:gd name="connsiteX25" fmla="*/ 0 w 1684040"/>
                <a:gd name="connsiteY25" fmla="*/ 627167 h 1980340"/>
                <a:gd name="connsiteX26" fmla="*/ 0 w 1684040"/>
                <a:gd name="connsiteY26" fmla="*/ 464786 h 1980340"/>
                <a:gd name="connsiteX27" fmla="*/ 124728 w 1684040"/>
                <a:gd name="connsiteY27" fmla="*/ 95899 h 1980340"/>
                <a:gd name="connsiteX28" fmla="*/ 521266 w 1684040"/>
                <a:gd name="connsiteY28" fmla="*/ 0 h 1980340"/>
                <a:gd name="connsiteX29" fmla="*/ 982522 w 1684040"/>
                <a:gd name="connsiteY29" fmla="*/ 132872 h 1980340"/>
                <a:gd name="connsiteX30" fmla="*/ 1103719 w 1684040"/>
                <a:gd name="connsiteY30" fmla="*/ 502090 h 1980340"/>
                <a:gd name="connsiteX31" fmla="*/ 1060182 w 1684040"/>
                <a:gd name="connsiteY31" fmla="*/ 733150 h 1980340"/>
                <a:gd name="connsiteX32" fmla="*/ 907215 w 1684040"/>
                <a:gd name="connsiteY32" fmla="*/ 863089 h 1980340"/>
                <a:gd name="connsiteX33" fmla="*/ 1068419 w 1684040"/>
                <a:gd name="connsiteY33" fmla="*/ 982586 h 1980340"/>
                <a:gd name="connsiteX34" fmla="*/ 1121369 w 1684040"/>
                <a:gd name="connsiteY34" fmla="*/ 1371687 h 1980340"/>
                <a:gd name="connsiteX35" fmla="*/ 1069596 w 1684040"/>
                <a:gd name="connsiteY35" fmla="*/ 1724276 h 1980340"/>
                <a:gd name="connsiteX36" fmla="*/ 890742 w 1684040"/>
                <a:gd name="connsiteY36" fmla="*/ 1914998 h 1980340"/>
                <a:gd name="connsiteX37" fmla="*/ 1684040 w 1684040"/>
                <a:gd name="connsiteY37" fmla="*/ 1948394 h 1980340"/>
                <a:gd name="connsiteX0" fmla="*/ 21144 w 2440282"/>
                <a:gd name="connsiteY0" fmla="*/ 1952799 h 1952799"/>
                <a:gd name="connsiteX1" fmla="*/ 966279 w 2440282"/>
                <a:gd name="connsiteY1" fmla="*/ 1904444 h 1952799"/>
                <a:gd name="connsiteX2" fmla="*/ 796837 w 2440282"/>
                <a:gd name="connsiteY2" fmla="*/ 1718530 h 1952799"/>
                <a:gd name="connsiteX3" fmla="*/ 756242 w 2440282"/>
                <a:gd name="connsiteY3" fmla="*/ 1336700 h 1952799"/>
                <a:gd name="connsiteX4" fmla="*/ 756242 w 2440282"/>
                <a:gd name="connsiteY4" fmla="*/ 1186086 h 1952799"/>
                <a:gd name="connsiteX5" fmla="*/ 1231618 w 2440282"/>
                <a:gd name="connsiteY5" fmla="*/ 1186086 h 1952799"/>
                <a:gd name="connsiteX6" fmla="*/ 1231618 w 2440282"/>
                <a:gd name="connsiteY6" fmla="*/ 1495551 h 1952799"/>
                <a:gd name="connsiteX7" fmla="*/ 1246327 w 2440282"/>
                <a:gd name="connsiteY7" fmla="*/ 1652636 h 1952799"/>
                <a:gd name="connsiteX8" fmla="*/ 1311632 w 2440282"/>
                <a:gd name="connsiteY8" fmla="*/ 1686172 h 1952799"/>
                <a:gd name="connsiteX9" fmla="*/ 1384586 w 2440282"/>
                <a:gd name="connsiteY9" fmla="*/ 1643811 h 1952799"/>
                <a:gd name="connsiteX10" fmla="*/ 1402236 w 2440282"/>
                <a:gd name="connsiteY10" fmla="*/ 1422597 h 1952799"/>
                <a:gd name="connsiteX11" fmla="*/ 1402236 w 2440282"/>
                <a:gd name="connsiteY11" fmla="*/ 1290810 h 1952799"/>
                <a:gd name="connsiteX12" fmla="*/ 1377526 w 2440282"/>
                <a:gd name="connsiteY12" fmla="*/ 1130782 h 1952799"/>
                <a:gd name="connsiteX13" fmla="*/ 1304572 w 2440282"/>
                <a:gd name="connsiteY13" fmla="*/ 1064300 h 1952799"/>
                <a:gd name="connsiteX14" fmla="*/ 1117481 w 2440282"/>
                <a:gd name="connsiteY14" fmla="*/ 1046062 h 1952799"/>
                <a:gd name="connsiteX15" fmla="*/ 1117481 w 2440282"/>
                <a:gd name="connsiteY15" fmla="*/ 769544 h 1952799"/>
                <a:gd name="connsiteX16" fmla="*/ 1326929 w 2440282"/>
                <a:gd name="connsiteY16" fmla="*/ 756600 h 1952799"/>
                <a:gd name="connsiteX17" fmla="*/ 1384586 w 2440282"/>
                <a:gd name="connsiteY17" fmla="*/ 700120 h 1952799"/>
                <a:gd name="connsiteX18" fmla="*/ 1402236 w 2440282"/>
                <a:gd name="connsiteY18" fmla="*/ 563626 h 1952799"/>
                <a:gd name="connsiteX19" fmla="*/ 1402236 w 2440282"/>
                <a:gd name="connsiteY19" fmla="*/ 457726 h 1952799"/>
                <a:gd name="connsiteX20" fmla="*/ 1381644 w 2440282"/>
                <a:gd name="connsiteY20" fmla="*/ 325938 h 1952799"/>
                <a:gd name="connsiteX21" fmla="*/ 1317515 w 2440282"/>
                <a:gd name="connsiteY21" fmla="*/ 294168 h 1952799"/>
                <a:gd name="connsiteX22" fmla="*/ 1249857 w 2440282"/>
                <a:gd name="connsiteY22" fmla="*/ 327703 h 1952799"/>
                <a:gd name="connsiteX23" fmla="*/ 1231618 w 2440282"/>
                <a:gd name="connsiteY23" fmla="*/ 470669 h 1952799"/>
                <a:gd name="connsiteX24" fmla="*/ 1231618 w 2440282"/>
                <a:gd name="connsiteY24" fmla="*/ 627167 h 1952799"/>
                <a:gd name="connsiteX25" fmla="*/ 756242 w 2440282"/>
                <a:gd name="connsiteY25" fmla="*/ 627167 h 1952799"/>
                <a:gd name="connsiteX26" fmla="*/ 756242 w 2440282"/>
                <a:gd name="connsiteY26" fmla="*/ 464786 h 1952799"/>
                <a:gd name="connsiteX27" fmla="*/ 880970 w 2440282"/>
                <a:gd name="connsiteY27" fmla="*/ 95899 h 1952799"/>
                <a:gd name="connsiteX28" fmla="*/ 1277508 w 2440282"/>
                <a:gd name="connsiteY28" fmla="*/ 0 h 1952799"/>
                <a:gd name="connsiteX29" fmla="*/ 1738764 w 2440282"/>
                <a:gd name="connsiteY29" fmla="*/ 132872 h 1952799"/>
                <a:gd name="connsiteX30" fmla="*/ 1859961 w 2440282"/>
                <a:gd name="connsiteY30" fmla="*/ 502090 h 1952799"/>
                <a:gd name="connsiteX31" fmla="*/ 1816424 w 2440282"/>
                <a:gd name="connsiteY31" fmla="*/ 733150 h 1952799"/>
                <a:gd name="connsiteX32" fmla="*/ 1663457 w 2440282"/>
                <a:gd name="connsiteY32" fmla="*/ 863089 h 1952799"/>
                <a:gd name="connsiteX33" fmla="*/ 1824661 w 2440282"/>
                <a:gd name="connsiteY33" fmla="*/ 982586 h 1952799"/>
                <a:gd name="connsiteX34" fmla="*/ 1877611 w 2440282"/>
                <a:gd name="connsiteY34" fmla="*/ 1371687 h 1952799"/>
                <a:gd name="connsiteX35" fmla="*/ 1825838 w 2440282"/>
                <a:gd name="connsiteY35" fmla="*/ 1724276 h 1952799"/>
                <a:gd name="connsiteX36" fmla="*/ 1646984 w 2440282"/>
                <a:gd name="connsiteY36" fmla="*/ 1914998 h 1952799"/>
                <a:gd name="connsiteX37" fmla="*/ 2440282 w 2440282"/>
                <a:gd name="connsiteY37" fmla="*/ 1948394 h 1952799"/>
                <a:gd name="connsiteX0" fmla="*/ 0 w 2419138"/>
                <a:gd name="connsiteY0" fmla="*/ 1952799 h 1952799"/>
                <a:gd name="connsiteX1" fmla="*/ 945135 w 2419138"/>
                <a:gd name="connsiteY1" fmla="*/ 1904444 h 1952799"/>
                <a:gd name="connsiteX2" fmla="*/ 775693 w 2419138"/>
                <a:gd name="connsiteY2" fmla="*/ 1718530 h 1952799"/>
                <a:gd name="connsiteX3" fmla="*/ 735098 w 2419138"/>
                <a:gd name="connsiteY3" fmla="*/ 1336700 h 1952799"/>
                <a:gd name="connsiteX4" fmla="*/ 735098 w 2419138"/>
                <a:gd name="connsiteY4" fmla="*/ 1186086 h 1952799"/>
                <a:gd name="connsiteX5" fmla="*/ 1210474 w 2419138"/>
                <a:gd name="connsiteY5" fmla="*/ 1186086 h 1952799"/>
                <a:gd name="connsiteX6" fmla="*/ 1210474 w 2419138"/>
                <a:gd name="connsiteY6" fmla="*/ 1495551 h 1952799"/>
                <a:gd name="connsiteX7" fmla="*/ 1225183 w 2419138"/>
                <a:gd name="connsiteY7" fmla="*/ 1652636 h 1952799"/>
                <a:gd name="connsiteX8" fmla="*/ 1290488 w 2419138"/>
                <a:gd name="connsiteY8" fmla="*/ 1686172 h 1952799"/>
                <a:gd name="connsiteX9" fmla="*/ 1363442 w 2419138"/>
                <a:gd name="connsiteY9" fmla="*/ 1643811 h 1952799"/>
                <a:gd name="connsiteX10" fmla="*/ 1381092 w 2419138"/>
                <a:gd name="connsiteY10" fmla="*/ 1422597 h 1952799"/>
                <a:gd name="connsiteX11" fmla="*/ 1381092 w 2419138"/>
                <a:gd name="connsiteY11" fmla="*/ 1290810 h 1952799"/>
                <a:gd name="connsiteX12" fmla="*/ 1356382 w 2419138"/>
                <a:gd name="connsiteY12" fmla="*/ 1130782 h 1952799"/>
                <a:gd name="connsiteX13" fmla="*/ 1283428 w 2419138"/>
                <a:gd name="connsiteY13" fmla="*/ 1064300 h 1952799"/>
                <a:gd name="connsiteX14" fmla="*/ 1096337 w 2419138"/>
                <a:gd name="connsiteY14" fmla="*/ 1046062 h 1952799"/>
                <a:gd name="connsiteX15" fmla="*/ 1096337 w 2419138"/>
                <a:gd name="connsiteY15" fmla="*/ 769544 h 1952799"/>
                <a:gd name="connsiteX16" fmla="*/ 1305785 w 2419138"/>
                <a:gd name="connsiteY16" fmla="*/ 756600 h 1952799"/>
                <a:gd name="connsiteX17" fmla="*/ 1363442 w 2419138"/>
                <a:gd name="connsiteY17" fmla="*/ 700120 h 1952799"/>
                <a:gd name="connsiteX18" fmla="*/ 1381092 w 2419138"/>
                <a:gd name="connsiteY18" fmla="*/ 563626 h 1952799"/>
                <a:gd name="connsiteX19" fmla="*/ 1381092 w 2419138"/>
                <a:gd name="connsiteY19" fmla="*/ 457726 h 1952799"/>
                <a:gd name="connsiteX20" fmla="*/ 1360500 w 2419138"/>
                <a:gd name="connsiteY20" fmla="*/ 325938 h 1952799"/>
                <a:gd name="connsiteX21" fmla="*/ 1296371 w 2419138"/>
                <a:gd name="connsiteY21" fmla="*/ 294168 h 1952799"/>
                <a:gd name="connsiteX22" fmla="*/ 1228713 w 2419138"/>
                <a:gd name="connsiteY22" fmla="*/ 327703 h 1952799"/>
                <a:gd name="connsiteX23" fmla="*/ 1210474 w 2419138"/>
                <a:gd name="connsiteY23" fmla="*/ 470669 h 1952799"/>
                <a:gd name="connsiteX24" fmla="*/ 1210474 w 2419138"/>
                <a:gd name="connsiteY24" fmla="*/ 627167 h 1952799"/>
                <a:gd name="connsiteX25" fmla="*/ 735098 w 2419138"/>
                <a:gd name="connsiteY25" fmla="*/ 627167 h 1952799"/>
                <a:gd name="connsiteX26" fmla="*/ 735098 w 2419138"/>
                <a:gd name="connsiteY26" fmla="*/ 464786 h 1952799"/>
                <a:gd name="connsiteX27" fmla="*/ 859826 w 2419138"/>
                <a:gd name="connsiteY27" fmla="*/ 95899 h 1952799"/>
                <a:gd name="connsiteX28" fmla="*/ 1256364 w 2419138"/>
                <a:gd name="connsiteY28" fmla="*/ 0 h 1952799"/>
                <a:gd name="connsiteX29" fmla="*/ 1717620 w 2419138"/>
                <a:gd name="connsiteY29" fmla="*/ 132872 h 1952799"/>
                <a:gd name="connsiteX30" fmla="*/ 1838817 w 2419138"/>
                <a:gd name="connsiteY30" fmla="*/ 502090 h 1952799"/>
                <a:gd name="connsiteX31" fmla="*/ 1795280 w 2419138"/>
                <a:gd name="connsiteY31" fmla="*/ 733150 h 1952799"/>
                <a:gd name="connsiteX32" fmla="*/ 1642313 w 2419138"/>
                <a:gd name="connsiteY32" fmla="*/ 863089 h 1952799"/>
                <a:gd name="connsiteX33" fmla="*/ 1803517 w 2419138"/>
                <a:gd name="connsiteY33" fmla="*/ 982586 h 1952799"/>
                <a:gd name="connsiteX34" fmla="*/ 1856467 w 2419138"/>
                <a:gd name="connsiteY34" fmla="*/ 1371687 h 1952799"/>
                <a:gd name="connsiteX35" fmla="*/ 1804694 w 2419138"/>
                <a:gd name="connsiteY35" fmla="*/ 1724276 h 1952799"/>
                <a:gd name="connsiteX36" fmla="*/ 1625840 w 2419138"/>
                <a:gd name="connsiteY36" fmla="*/ 1914998 h 1952799"/>
                <a:gd name="connsiteX37" fmla="*/ 2419138 w 2419138"/>
                <a:gd name="connsiteY37" fmla="*/ 1948394 h 1952799"/>
                <a:gd name="connsiteX0" fmla="*/ 0 w 2446678"/>
                <a:gd name="connsiteY0" fmla="*/ 1919751 h 1948394"/>
                <a:gd name="connsiteX1" fmla="*/ 972675 w 2446678"/>
                <a:gd name="connsiteY1" fmla="*/ 1904444 h 1948394"/>
                <a:gd name="connsiteX2" fmla="*/ 803233 w 2446678"/>
                <a:gd name="connsiteY2" fmla="*/ 1718530 h 1948394"/>
                <a:gd name="connsiteX3" fmla="*/ 762638 w 2446678"/>
                <a:gd name="connsiteY3" fmla="*/ 1336700 h 1948394"/>
                <a:gd name="connsiteX4" fmla="*/ 762638 w 2446678"/>
                <a:gd name="connsiteY4" fmla="*/ 1186086 h 1948394"/>
                <a:gd name="connsiteX5" fmla="*/ 1238014 w 2446678"/>
                <a:gd name="connsiteY5" fmla="*/ 1186086 h 1948394"/>
                <a:gd name="connsiteX6" fmla="*/ 1238014 w 2446678"/>
                <a:gd name="connsiteY6" fmla="*/ 1495551 h 1948394"/>
                <a:gd name="connsiteX7" fmla="*/ 1252723 w 2446678"/>
                <a:gd name="connsiteY7" fmla="*/ 1652636 h 1948394"/>
                <a:gd name="connsiteX8" fmla="*/ 1318028 w 2446678"/>
                <a:gd name="connsiteY8" fmla="*/ 1686172 h 1948394"/>
                <a:gd name="connsiteX9" fmla="*/ 1390982 w 2446678"/>
                <a:gd name="connsiteY9" fmla="*/ 1643811 h 1948394"/>
                <a:gd name="connsiteX10" fmla="*/ 1408632 w 2446678"/>
                <a:gd name="connsiteY10" fmla="*/ 1422597 h 1948394"/>
                <a:gd name="connsiteX11" fmla="*/ 1408632 w 2446678"/>
                <a:gd name="connsiteY11" fmla="*/ 1290810 h 1948394"/>
                <a:gd name="connsiteX12" fmla="*/ 1383922 w 2446678"/>
                <a:gd name="connsiteY12" fmla="*/ 1130782 h 1948394"/>
                <a:gd name="connsiteX13" fmla="*/ 1310968 w 2446678"/>
                <a:gd name="connsiteY13" fmla="*/ 1064300 h 1948394"/>
                <a:gd name="connsiteX14" fmla="*/ 1123877 w 2446678"/>
                <a:gd name="connsiteY14" fmla="*/ 1046062 h 1948394"/>
                <a:gd name="connsiteX15" fmla="*/ 1123877 w 2446678"/>
                <a:gd name="connsiteY15" fmla="*/ 769544 h 1948394"/>
                <a:gd name="connsiteX16" fmla="*/ 1333325 w 2446678"/>
                <a:gd name="connsiteY16" fmla="*/ 756600 h 1948394"/>
                <a:gd name="connsiteX17" fmla="*/ 1390982 w 2446678"/>
                <a:gd name="connsiteY17" fmla="*/ 700120 h 1948394"/>
                <a:gd name="connsiteX18" fmla="*/ 1408632 w 2446678"/>
                <a:gd name="connsiteY18" fmla="*/ 563626 h 1948394"/>
                <a:gd name="connsiteX19" fmla="*/ 1408632 w 2446678"/>
                <a:gd name="connsiteY19" fmla="*/ 457726 h 1948394"/>
                <a:gd name="connsiteX20" fmla="*/ 1388040 w 2446678"/>
                <a:gd name="connsiteY20" fmla="*/ 325938 h 1948394"/>
                <a:gd name="connsiteX21" fmla="*/ 1323911 w 2446678"/>
                <a:gd name="connsiteY21" fmla="*/ 294168 h 1948394"/>
                <a:gd name="connsiteX22" fmla="*/ 1256253 w 2446678"/>
                <a:gd name="connsiteY22" fmla="*/ 327703 h 1948394"/>
                <a:gd name="connsiteX23" fmla="*/ 1238014 w 2446678"/>
                <a:gd name="connsiteY23" fmla="*/ 470669 h 1948394"/>
                <a:gd name="connsiteX24" fmla="*/ 1238014 w 2446678"/>
                <a:gd name="connsiteY24" fmla="*/ 627167 h 1948394"/>
                <a:gd name="connsiteX25" fmla="*/ 762638 w 2446678"/>
                <a:gd name="connsiteY25" fmla="*/ 627167 h 1948394"/>
                <a:gd name="connsiteX26" fmla="*/ 762638 w 2446678"/>
                <a:gd name="connsiteY26" fmla="*/ 464786 h 1948394"/>
                <a:gd name="connsiteX27" fmla="*/ 887366 w 2446678"/>
                <a:gd name="connsiteY27" fmla="*/ 95899 h 1948394"/>
                <a:gd name="connsiteX28" fmla="*/ 1283904 w 2446678"/>
                <a:gd name="connsiteY28" fmla="*/ 0 h 1948394"/>
                <a:gd name="connsiteX29" fmla="*/ 1745160 w 2446678"/>
                <a:gd name="connsiteY29" fmla="*/ 132872 h 1948394"/>
                <a:gd name="connsiteX30" fmla="*/ 1866357 w 2446678"/>
                <a:gd name="connsiteY30" fmla="*/ 502090 h 1948394"/>
                <a:gd name="connsiteX31" fmla="*/ 1822820 w 2446678"/>
                <a:gd name="connsiteY31" fmla="*/ 733150 h 1948394"/>
                <a:gd name="connsiteX32" fmla="*/ 1669853 w 2446678"/>
                <a:gd name="connsiteY32" fmla="*/ 863089 h 1948394"/>
                <a:gd name="connsiteX33" fmla="*/ 1831057 w 2446678"/>
                <a:gd name="connsiteY33" fmla="*/ 982586 h 1948394"/>
                <a:gd name="connsiteX34" fmla="*/ 1884007 w 2446678"/>
                <a:gd name="connsiteY34" fmla="*/ 1371687 h 1948394"/>
                <a:gd name="connsiteX35" fmla="*/ 1832234 w 2446678"/>
                <a:gd name="connsiteY35" fmla="*/ 1724276 h 1948394"/>
                <a:gd name="connsiteX36" fmla="*/ 1653380 w 2446678"/>
                <a:gd name="connsiteY36" fmla="*/ 1914998 h 1948394"/>
                <a:gd name="connsiteX37" fmla="*/ 2446678 w 2446678"/>
                <a:gd name="connsiteY37" fmla="*/ 1948394 h 1948394"/>
                <a:gd name="connsiteX0" fmla="*/ 0 w 2516447"/>
                <a:gd name="connsiteY0" fmla="*/ 1908735 h 1948394"/>
                <a:gd name="connsiteX1" fmla="*/ 1042444 w 2516447"/>
                <a:gd name="connsiteY1" fmla="*/ 1904444 h 1948394"/>
                <a:gd name="connsiteX2" fmla="*/ 873002 w 2516447"/>
                <a:gd name="connsiteY2" fmla="*/ 1718530 h 1948394"/>
                <a:gd name="connsiteX3" fmla="*/ 832407 w 2516447"/>
                <a:gd name="connsiteY3" fmla="*/ 1336700 h 1948394"/>
                <a:gd name="connsiteX4" fmla="*/ 832407 w 2516447"/>
                <a:gd name="connsiteY4" fmla="*/ 1186086 h 1948394"/>
                <a:gd name="connsiteX5" fmla="*/ 1307783 w 2516447"/>
                <a:gd name="connsiteY5" fmla="*/ 1186086 h 1948394"/>
                <a:gd name="connsiteX6" fmla="*/ 1307783 w 2516447"/>
                <a:gd name="connsiteY6" fmla="*/ 1495551 h 1948394"/>
                <a:gd name="connsiteX7" fmla="*/ 1322492 w 2516447"/>
                <a:gd name="connsiteY7" fmla="*/ 1652636 h 1948394"/>
                <a:gd name="connsiteX8" fmla="*/ 1387797 w 2516447"/>
                <a:gd name="connsiteY8" fmla="*/ 1686172 h 1948394"/>
                <a:gd name="connsiteX9" fmla="*/ 1460751 w 2516447"/>
                <a:gd name="connsiteY9" fmla="*/ 1643811 h 1948394"/>
                <a:gd name="connsiteX10" fmla="*/ 1478401 w 2516447"/>
                <a:gd name="connsiteY10" fmla="*/ 1422597 h 1948394"/>
                <a:gd name="connsiteX11" fmla="*/ 1478401 w 2516447"/>
                <a:gd name="connsiteY11" fmla="*/ 1290810 h 1948394"/>
                <a:gd name="connsiteX12" fmla="*/ 1453691 w 2516447"/>
                <a:gd name="connsiteY12" fmla="*/ 1130782 h 1948394"/>
                <a:gd name="connsiteX13" fmla="*/ 1380737 w 2516447"/>
                <a:gd name="connsiteY13" fmla="*/ 1064300 h 1948394"/>
                <a:gd name="connsiteX14" fmla="*/ 1193646 w 2516447"/>
                <a:gd name="connsiteY14" fmla="*/ 1046062 h 1948394"/>
                <a:gd name="connsiteX15" fmla="*/ 1193646 w 2516447"/>
                <a:gd name="connsiteY15" fmla="*/ 769544 h 1948394"/>
                <a:gd name="connsiteX16" fmla="*/ 1403094 w 2516447"/>
                <a:gd name="connsiteY16" fmla="*/ 756600 h 1948394"/>
                <a:gd name="connsiteX17" fmla="*/ 1460751 w 2516447"/>
                <a:gd name="connsiteY17" fmla="*/ 700120 h 1948394"/>
                <a:gd name="connsiteX18" fmla="*/ 1478401 w 2516447"/>
                <a:gd name="connsiteY18" fmla="*/ 563626 h 1948394"/>
                <a:gd name="connsiteX19" fmla="*/ 1478401 w 2516447"/>
                <a:gd name="connsiteY19" fmla="*/ 457726 h 1948394"/>
                <a:gd name="connsiteX20" fmla="*/ 1457809 w 2516447"/>
                <a:gd name="connsiteY20" fmla="*/ 325938 h 1948394"/>
                <a:gd name="connsiteX21" fmla="*/ 1393680 w 2516447"/>
                <a:gd name="connsiteY21" fmla="*/ 294168 h 1948394"/>
                <a:gd name="connsiteX22" fmla="*/ 1326022 w 2516447"/>
                <a:gd name="connsiteY22" fmla="*/ 327703 h 1948394"/>
                <a:gd name="connsiteX23" fmla="*/ 1307783 w 2516447"/>
                <a:gd name="connsiteY23" fmla="*/ 470669 h 1948394"/>
                <a:gd name="connsiteX24" fmla="*/ 1307783 w 2516447"/>
                <a:gd name="connsiteY24" fmla="*/ 627167 h 1948394"/>
                <a:gd name="connsiteX25" fmla="*/ 832407 w 2516447"/>
                <a:gd name="connsiteY25" fmla="*/ 627167 h 1948394"/>
                <a:gd name="connsiteX26" fmla="*/ 832407 w 2516447"/>
                <a:gd name="connsiteY26" fmla="*/ 464786 h 1948394"/>
                <a:gd name="connsiteX27" fmla="*/ 957135 w 2516447"/>
                <a:gd name="connsiteY27" fmla="*/ 95899 h 1948394"/>
                <a:gd name="connsiteX28" fmla="*/ 1353673 w 2516447"/>
                <a:gd name="connsiteY28" fmla="*/ 0 h 1948394"/>
                <a:gd name="connsiteX29" fmla="*/ 1814929 w 2516447"/>
                <a:gd name="connsiteY29" fmla="*/ 132872 h 1948394"/>
                <a:gd name="connsiteX30" fmla="*/ 1936126 w 2516447"/>
                <a:gd name="connsiteY30" fmla="*/ 502090 h 1948394"/>
                <a:gd name="connsiteX31" fmla="*/ 1892589 w 2516447"/>
                <a:gd name="connsiteY31" fmla="*/ 733150 h 1948394"/>
                <a:gd name="connsiteX32" fmla="*/ 1739622 w 2516447"/>
                <a:gd name="connsiteY32" fmla="*/ 863089 h 1948394"/>
                <a:gd name="connsiteX33" fmla="*/ 1900826 w 2516447"/>
                <a:gd name="connsiteY33" fmla="*/ 982586 h 1948394"/>
                <a:gd name="connsiteX34" fmla="*/ 1953776 w 2516447"/>
                <a:gd name="connsiteY34" fmla="*/ 1371687 h 1948394"/>
                <a:gd name="connsiteX35" fmla="*/ 1902003 w 2516447"/>
                <a:gd name="connsiteY35" fmla="*/ 1724276 h 1948394"/>
                <a:gd name="connsiteX36" fmla="*/ 1723149 w 2516447"/>
                <a:gd name="connsiteY36" fmla="*/ 1914998 h 1948394"/>
                <a:gd name="connsiteX37" fmla="*/ 2516447 w 2516447"/>
                <a:gd name="connsiteY37" fmla="*/ 1948394 h 1948394"/>
                <a:gd name="connsiteX0" fmla="*/ 0 w 2516447"/>
                <a:gd name="connsiteY0" fmla="*/ 1908735 h 1948394"/>
                <a:gd name="connsiteX1" fmla="*/ 1042444 w 2516447"/>
                <a:gd name="connsiteY1" fmla="*/ 1904444 h 1948394"/>
                <a:gd name="connsiteX2" fmla="*/ 873002 w 2516447"/>
                <a:gd name="connsiteY2" fmla="*/ 1718530 h 1948394"/>
                <a:gd name="connsiteX3" fmla="*/ 832407 w 2516447"/>
                <a:gd name="connsiteY3" fmla="*/ 1336700 h 1948394"/>
                <a:gd name="connsiteX4" fmla="*/ 832407 w 2516447"/>
                <a:gd name="connsiteY4" fmla="*/ 1186086 h 1948394"/>
                <a:gd name="connsiteX5" fmla="*/ 1307783 w 2516447"/>
                <a:gd name="connsiteY5" fmla="*/ 1186086 h 1948394"/>
                <a:gd name="connsiteX6" fmla="*/ 1307783 w 2516447"/>
                <a:gd name="connsiteY6" fmla="*/ 1495551 h 1948394"/>
                <a:gd name="connsiteX7" fmla="*/ 1322492 w 2516447"/>
                <a:gd name="connsiteY7" fmla="*/ 1652636 h 1948394"/>
                <a:gd name="connsiteX8" fmla="*/ 1387797 w 2516447"/>
                <a:gd name="connsiteY8" fmla="*/ 1686172 h 1948394"/>
                <a:gd name="connsiteX9" fmla="*/ 1460751 w 2516447"/>
                <a:gd name="connsiteY9" fmla="*/ 1643811 h 1948394"/>
                <a:gd name="connsiteX10" fmla="*/ 1478401 w 2516447"/>
                <a:gd name="connsiteY10" fmla="*/ 1422597 h 1948394"/>
                <a:gd name="connsiteX11" fmla="*/ 1478401 w 2516447"/>
                <a:gd name="connsiteY11" fmla="*/ 1290810 h 1948394"/>
                <a:gd name="connsiteX12" fmla="*/ 1453691 w 2516447"/>
                <a:gd name="connsiteY12" fmla="*/ 1130782 h 1948394"/>
                <a:gd name="connsiteX13" fmla="*/ 1380737 w 2516447"/>
                <a:gd name="connsiteY13" fmla="*/ 1064300 h 1948394"/>
                <a:gd name="connsiteX14" fmla="*/ 1193646 w 2516447"/>
                <a:gd name="connsiteY14" fmla="*/ 1046062 h 1948394"/>
                <a:gd name="connsiteX15" fmla="*/ 1193646 w 2516447"/>
                <a:gd name="connsiteY15" fmla="*/ 769544 h 1948394"/>
                <a:gd name="connsiteX16" fmla="*/ 1403094 w 2516447"/>
                <a:gd name="connsiteY16" fmla="*/ 756600 h 1948394"/>
                <a:gd name="connsiteX17" fmla="*/ 1460751 w 2516447"/>
                <a:gd name="connsiteY17" fmla="*/ 700120 h 1948394"/>
                <a:gd name="connsiteX18" fmla="*/ 1478401 w 2516447"/>
                <a:gd name="connsiteY18" fmla="*/ 563626 h 1948394"/>
                <a:gd name="connsiteX19" fmla="*/ 1478401 w 2516447"/>
                <a:gd name="connsiteY19" fmla="*/ 457726 h 1948394"/>
                <a:gd name="connsiteX20" fmla="*/ 1457809 w 2516447"/>
                <a:gd name="connsiteY20" fmla="*/ 325938 h 1948394"/>
                <a:gd name="connsiteX21" fmla="*/ 1393680 w 2516447"/>
                <a:gd name="connsiteY21" fmla="*/ 294168 h 1948394"/>
                <a:gd name="connsiteX22" fmla="*/ 1326022 w 2516447"/>
                <a:gd name="connsiteY22" fmla="*/ 327703 h 1948394"/>
                <a:gd name="connsiteX23" fmla="*/ 1307783 w 2516447"/>
                <a:gd name="connsiteY23" fmla="*/ 470669 h 1948394"/>
                <a:gd name="connsiteX24" fmla="*/ 1307783 w 2516447"/>
                <a:gd name="connsiteY24" fmla="*/ 627167 h 1948394"/>
                <a:gd name="connsiteX25" fmla="*/ 832407 w 2516447"/>
                <a:gd name="connsiteY25" fmla="*/ 627167 h 1948394"/>
                <a:gd name="connsiteX26" fmla="*/ 832407 w 2516447"/>
                <a:gd name="connsiteY26" fmla="*/ 464786 h 1948394"/>
                <a:gd name="connsiteX27" fmla="*/ 957135 w 2516447"/>
                <a:gd name="connsiteY27" fmla="*/ 95899 h 1948394"/>
                <a:gd name="connsiteX28" fmla="*/ 1353673 w 2516447"/>
                <a:gd name="connsiteY28" fmla="*/ 0 h 1948394"/>
                <a:gd name="connsiteX29" fmla="*/ 1814929 w 2516447"/>
                <a:gd name="connsiteY29" fmla="*/ 132872 h 1948394"/>
                <a:gd name="connsiteX30" fmla="*/ 1936126 w 2516447"/>
                <a:gd name="connsiteY30" fmla="*/ 502090 h 1948394"/>
                <a:gd name="connsiteX31" fmla="*/ 1892589 w 2516447"/>
                <a:gd name="connsiteY31" fmla="*/ 733150 h 1948394"/>
                <a:gd name="connsiteX32" fmla="*/ 1739622 w 2516447"/>
                <a:gd name="connsiteY32" fmla="*/ 863089 h 1948394"/>
                <a:gd name="connsiteX33" fmla="*/ 1900826 w 2516447"/>
                <a:gd name="connsiteY33" fmla="*/ 982586 h 1948394"/>
                <a:gd name="connsiteX34" fmla="*/ 1953776 w 2516447"/>
                <a:gd name="connsiteY34" fmla="*/ 1371687 h 1948394"/>
                <a:gd name="connsiteX35" fmla="*/ 1902003 w 2516447"/>
                <a:gd name="connsiteY35" fmla="*/ 1724276 h 1948394"/>
                <a:gd name="connsiteX36" fmla="*/ 1723149 w 2516447"/>
                <a:gd name="connsiteY36" fmla="*/ 1914998 h 1948394"/>
                <a:gd name="connsiteX37" fmla="*/ 2516447 w 2516447"/>
                <a:gd name="connsiteY37" fmla="*/ 1948394 h 1948394"/>
                <a:gd name="connsiteX0" fmla="*/ 0 w 2516447"/>
                <a:gd name="connsiteY0" fmla="*/ 1908735 h 1948394"/>
                <a:gd name="connsiteX1" fmla="*/ 1042444 w 2516447"/>
                <a:gd name="connsiteY1" fmla="*/ 1904444 h 1948394"/>
                <a:gd name="connsiteX2" fmla="*/ 873002 w 2516447"/>
                <a:gd name="connsiteY2" fmla="*/ 1718530 h 1948394"/>
                <a:gd name="connsiteX3" fmla="*/ 832407 w 2516447"/>
                <a:gd name="connsiteY3" fmla="*/ 1336700 h 1948394"/>
                <a:gd name="connsiteX4" fmla="*/ 832407 w 2516447"/>
                <a:gd name="connsiteY4" fmla="*/ 1186086 h 1948394"/>
                <a:gd name="connsiteX5" fmla="*/ 1307783 w 2516447"/>
                <a:gd name="connsiteY5" fmla="*/ 1186086 h 1948394"/>
                <a:gd name="connsiteX6" fmla="*/ 1307783 w 2516447"/>
                <a:gd name="connsiteY6" fmla="*/ 1495551 h 1948394"/>
                <a:gd name="connsiteX7" fmla="*/ 1322492 w 2516447"/>
                <a:gd name="connsiteY7" fmla="*/ 1652636 h 1948394"/>
                <a:gd name="connsiteX8" fmla="*/ 1387797 w 2516447"/>
                <a:gd name="connsiteY8" fmla="*/ 1686172 h 1948394"/>
                <a:gd name="connsiteX9" fmla="*/ 1460751 w 2516447"/>
                <a:gd name="connsiteY9" fmla="*/ 1643811 h 1948394"/>
                <a:gd name="connsiteX10" fmla="*/ 1478401 w 2516447"/>
                <a:gd name="connsiteY10" fmla="*/ 1422597 h 1948394"/>
                <a:gd name="connsiteX11" fmla="*/ 1478401 w 2516447"/>
                <a:gd name="connsiteY11" fmla="*/ 1290810 h 1948394"/>
                <a:gd name="connsiteX12" fmla="*/ 1453691 w 2516447"/>
                <a:gd name="connsiteY12" fmla="*/ 1130782 h 1948394"/>
                <a:gd name="connsiteX13" fmla="*/ 1380737 w 2516447"/>
                <a:gd name="connsiteY13" fmla="*/ 1064300 h 1948394"/>
                <a:gd name="connsiteX14" fmla="*/ 1193646 w 2516447"/>
                <a:gd name="connsiteY14" fmla="*/ 1046062 h 1948394"/>
                <a:gd name="connsiteX15" fmla="*/ 1193646 w 2516447"/>
                <a:gd name="connsiteY15" fmla="*/ 769544 h 1948394"/>
                <a:gd name="connsiteX16" fmla="*/ 1403094 w 2516447"/>
                <a:gd name="connsiteY16" fmla="*/ 756600 h 1948394"/>
                <a:gd name="connsiteX17" fmla="*/ 1460751 w 2516447"/>
                <a:gd name="connsiteY17" fmla="*/ 700120 h 1948394"/>
                <a:gd name="connsiteX18" fmla="*/ 1478401 w 2516447"/>
                <a:gd name="connsiteY18" fmla="*/ 563626 h 1948394"/>
                <a:gd name="connsiteX19" fmla="*/ 1478401 w 2516447"/>
                <a:gd name="connsiteY19" fmla="*/ 457726 h 1948394"/>
                <a:gd name="connsiteX20" fmla="*/ 1457809 w 2516447"/>
                <a:gd name="connsiteY20" fmla="*/ 325938 h 1948394"/>
                <a:gd name="connsiteX21" fmla="*/ 1393680 w 2516447"/>
                <a:gd name="connsiteY21" fmla="*/ 294168 h 1948394"/>
                <a:gd name="connsiteX22" fmla="*/ 1326022 w 2516447"/>
                <a:gd name="connsiteY22" fmla="*/ 327703 h 1948394"/>
                <a:gd name="connsiteX23" fmla="*/ 1307783 w 2516447"/>
                <a:gd name="connsiteY23" fmla="*/ 470669 h 1948394"/>
                <a:gd name="connsiteX24" fmla="*/ 1307783 w 2516447"/>
                <a:gd name="connsiteY24" fmla="*/ 627167 h 1948394"/>
                <a:gd name="connsiteX25" fmla="*/ 832407 w 2516447"/>
                <a:gd name="connsiteY25" fmla="*/ 627167 h 1948394"/>
                <a:gd name="connsiteX26" fmla="*/ 832407 w 2516447"/>
                <a:gd name="connsiteY26" fmla="*/ 464786 h 1948394"/>
                <a:gd name="connsiteX27" fmla="*/ 957135 w 2516447"/>
                <a:gd name="connsiteY27" fmla="*/ 95899 h 1948394"/>
                <a:gd name="connsiteX28" fmla="*/ 1353673 w 2516447"/>
                <a:gd name="connsiteY28" fmla="*/ 0 h 1948394"/>
                <a:gd name="connsiteX29" fmla="*/ 1814929 w 2516447"/>
                <a:gd name="connsiteY29" fmla="*/ 132872 h 1948394"/>
                <a:gd name="connsiteX30" fmla="*/ 1936126 w 2516447"/>
                <a:gd name="connsiteY30" fmla="*/ 502090 h 1948394"/>
                <a:gd name="connsiteX31" fmla="*/ 1892589 w 2516447"/>
                <a:gd name="connsiteY31" fmla="*/ 733150 h 1948394"/>
                <a:gd name="connsiteX32" fmla="*/ 1739622 w 2516447"/>
                <a:gd name="connsiteY32" fmla="*/ 863089 h 1948394"/>
                <a:gd name="connsiteX33" fmla="*/ 1900826 w 2516447"/>
                <a:gd name="connsiteY33" fmla="*/ 982586 h 1948394"/>
                <a:gd name="connsiteX34" fmla="*/ 1953776 w 2516447"/>
                <a:gd name="connsiteY34" fmla="*/ 1371687 h 1948394"/>
                <a:gd name="connsiteX35" fmla="*/ 1902003 w 2516447"/>
                <a:gd name="connsiteY35" fmla="*/ 1724276 h 1948394"/>
                <a:gd name="connsiteX36" fmla="*/ 1723149 w 2516447"/>
                <a:gd name="connsiteY36" fmla="*/ 1914998 h 1948394"/>
                <a:gd name="connsiteX37" fmla="*/ 2516447 w 2516447"/>
                <a:gd name="connsiteY37" fmla="*/ 1948394 h 1948394"/>
                <a:gd name="connsiteX0" fmla="*/ 0 w 2516447"/>
                <a:gd name="connsiteY0" fmla="*/ 1908735 h 1948394"/>
                <a:gd name="connsiteX1" fmla="*/ 1042444 w 2516447"/>
                <a:gd name="connsiteY1" fmla="*/ 1904444 h 1948394"/>
                <a:gd name="connsiteX2" fmla="*/ 873002 w 2516447"/>
                <a:gd name="connsiteY2" fmla="*/ 1718530 h 1948394"/>
                <a:gd name="connsiteX3" fmla="*/ 832407 w 2516447"/>
                <a:gd name="connsiteY3" fmla="*/ 1336700 h 1948394"/>
                <a:gd name="connsiteX4" fmla="*/ 832407 w 2516447"/>
                <a:gd name="connsiteY4" fmla="*/ 1186086 h 1948394"/>
                <a:gd name="connsiteX5" fmla="*/ 1307783 w 2516447"/>
                <a:gd name="connsiteY5" fmla="*/ 1186086 h 1948394"/>
                <a:gd name="connsiteX6" fmla="*/ 1307783 w 2516447"/>
                <a:gd name="connsiteY6" fmla="*/ 1495551 h 1948394"/>
                <a:gd name="connsiteX7" fmla="*/ 1322492 w 2516447"/>
                <a:gd name="connsiteY7" fmla="*/ 1652636 h 1948394"/>
                <a:gd name="connsiteX8" fmla="*/ 1387797 w 2516447"/>
                <a:gd name="connsiteY8" fmla="*/ 1686172 h 1948394"/>
                <a:gd name="connsiteX9" fmla="*/ 1460751 w 2516447"/>
                <a:gd name="connsiteY9" fmla="*/ 1643811 h 1948394"/>
                <a:gd name="connsiteX10" fmla="*/ 1478401 w 2516447"/>
                <a:gd name="connsiteY10" fmla="*/ 1422597 h 1948394"/>
                <a:gd name="connsiteX11" fmla="*/ 1478401 w 2516447"/>
                <a:gd name="connsiteY11" fmla="*/ 1290810 h 1948394"/>
                <a:gd name="connsiteX12" fmla="*/ 1453691 w 2516447"/>
                <a:gd name="connsiteY12" fmla="*/ 1130782 h 1948394"/>
                <a:gd name="connsiteX13" fmla="*/ 1380737 w 2516447"/>
                <a:gd name="connsiteY13" fmla="*/ 1064300 h 1948394"/>
                <a:gd name="connsiteX14" fmla="*/ 1193646 w 2516447"/>
                <a:gd name="connsiteY14" fmla="*/ 1046062 h 1948394"/>
                <a:gd name="connsiteX15" fmla="*/ 1193646 w 2516447"/>
                <a:gd name="connsiteY15" fmla="*/ 769544 h 1948394"/>
                <a:gd name="connsiteX16" fmla="*/ 1403094 w 2516447"/>
                <a:gd name="connsiteY16" fmla="*/ 756600 h 1948394"/>
                <a:gd name="connsiteX17" fmla="*/ 1460751 w 2516447"/>
                <a:gd name="connsiteY17" fmla="*/ 700120 h 1948394"/>
                <a:gd name="connsiteX18" fmla="*/ 1478401 w 2516447"/>
                <a:gd name="connsiteY18" fmla="*/ 563626 h 1948394"/>
                <a:gd name="connsiteX19" fmla="*/ 1478401 w 2516447"/>
                <a:gd name="connsiteY19" fmla="*/ 457726 h 1948394"/>
                <a:gd name="connsiteX20" fmla="*/ 1457809 w 2516447"/>
                <a:gd name="connsiteY20" fmla="*/ 325938 h 1948394"/>
                <a:gd name="connsiteX21" fmla="*/ 1393680 w 2516447"/>
                <a:gd name="connsiteY21" fmla="*/ 294168 h 1948394"/>
                <a:gd name="connsiteX22" fmla="*/ 1326022 w 2516447"/>
                <a:gd name="connsiteY22" fmla="*/ 327703 h 1948394"/>
                <a:gd name="connsiteX23" fmla="*/ 1307783 w 2516447"/>
                <a:gd name="connsiteY23" fmla="*/ 470669 h 1948394"/>
                <a:gd name="connsiteX24" fmla="*/ 1307783 w 2516447"/>
                <a:gd name="connsiteY24" fmla="*/ 627167 h 1948394"/>
                <a:gd name="connsiteX25" fmla="*/ 832407 w 2516447"/>
                <a:gd name="connsiteY25" fmla="*/ 627167 h 1948394"/>
                <a:gd name="connsiteX26" fmla="*/ 832407 w 2516447"/>
                <a:gd name="connsiteY26" fmla="*/ 464786 h 1948394"/>
                <a:gd name="connsiteX27" fmla="*/ 957135 w 2516447"/>
                <a:gd name="connsiteY27" fmla="*/ 95899 h 1948394"/>
                <a:gd name="connsiteX28" fmla="*/ 1353673 w 2516447"/>
                <a:gd name="connsiteY28" fmla="*/ 0 h 1948394"/>
                <a:gd name="connsiteX29" fmla="*/ 1814929 w 2516447"/>
                <a:gd name="connsiteY29" fmla="*/ 132872 h 1948394"/>
                <a:gd name="connsiteX30" fmla="*/ 1936126 w 2516447"/>
                <a:gd name="connsiteY30" fmla="*/ 502090 h 1948394"/>
                <a:gd name="connsiteX31" fmla="*/ 1892589 w 2516447"/>
                <a:gd name="connsiteY31" fmla="*/ 733150 h 1948394"/>
                <a:gd name="connsiteX32" fmla="*/ 1739622 w 2516447"/>
                <a:gd name="connsiteY32" fmla="*/ 863089 h 1948394"/>
                <a:gd name="connsiteX33" fmla="*/ 1900826 w 2516447"/>
                <a:gd name="connsiteY33" fmla="*/ 982586 h 1948394"/>
                <a:gd name="connsiteX34" fmla="*/ 1953776 w 2516447"/>
                <a:gd name="connsiteY34" fmla="*/ 1371687 h 1948394"/>
                <a:gd name="connsiteX35" fmla="*/ 1902003 w 2516447"/>
                <a:gd name="connsiteY35" fmla="*/ 1724276 h 1948394"/>
                <a:gd name="connsiteX36" fmla="*/ 1723149 w 2516447"/>
                <a:gd name="connsiteY36" fmla="*/ 1914998 h 1948394"/>
                <a:gd name="connsiteX37" fmla="*/ 2516447 w 2516447"/>
                <a:gd name="connsiteY37" fmla="*/ 1948394 h 1948394"/>
                <a:gd name="connsiteX0" fmla="*/ 0 w 2523791"/>
                <a:gd name="connsiteY0" fmla="*/ 1905063 h 1948394"/>
                <a:gd name="connsiteX1" fmla="*/ 1049788 w 2523791"/>
                <a:gd name="connsiteY1" fmla="*/ 1904444 h 1948394"/>
                <a:gd name="connsiteX2" fmla="*/ 880346 w 2523791"/>
                <a:gd name="connsiteY2" fmla="*/ 1718530 h 1948394"/>
                <a:gd name="connsiteX3" fmla="*/ 839751 w 2523791"/>
                <a:gd name="connsiteY3" fmla="*/ 1336700 h 1948394"/>
                <a:gd name="connsiteX4" fmla="*/ 839751 w 2523791"/>
                <a:gd name="connsiteY4" fmla="*/ 1186086 h 1948394"/>
                <a:gd name="connsiteX5" fmla="*/ 1315127 w 2523791"/>
                <a:gd name="connsiteY5" fmla="*/ 1186086 h 1948394"/>
                <a:gd name="connsiteX6" fmla="*/ 1315127 w 2523791"/>
                <a:gd name="connsiteY6" fmla="*/ 1495551 h 1948394"/>
                <a:gd name="connsiteX7" fmla="*/ 1329836 w 2523791"/>
                <a:gd name="connsiteY7" fmla="*/ 1652636 h 1948394"/>
                <a:gd name="connsiteX8" fmla="*/ 1395141 w 2523791"/>
                <a:gd name="connsiteY8" fmla="*/ 1686172 h 1948394"/>
                <a:gd name="connsiteX9" fmla="*/ 1468095 w 2523791"/>
                <a:gd name="connsiteY9" fmla="*/ 1643811 h 1948394"/>
                <a:gd name="connsiteX10" fmla="*/ 1485745 w 2523791"/>
                <a:gd name="connsiteY10" fmla="*/ 1422597 h 1948394"/>
                <a:gd name="connsiteX11" fmla="*/ 1485745 w 2523791"/>
                <a:gd name="connsiteY11" fmla="*/ 1290810 h 1948394"/>
                <a:gd name="connsiteX12" fmla="*/ 1461035 w 2523791"/>
                <a:gd name="connsiteY12" fmla="*/ 1130782 h 1948394"/>
                <a:gd name="connsiteX13" fmla="*/ 1388081 w 2523791"/>
                <a:gd name="connsiteY13" fmla="*/ 1064300 h 1948394"/>
                <a:gd name="connsiteX14" fmla="*/ 1200990 w 2523791"/>
                <a:gd name="connsiteY14" fmla="*/ 1046062 h 1948394"/>
                <a:gd name="connsiteX15" fmla="*/ 1200990 w 2523791"/>
                <a:gd name="connsiteY15" fmla="*/ 769544 h 1948394"/>
                <a:gd name="connsiteX16" fmla="*/ 1410438 w 2523791"/>
                <a:gd name="connsiteY16" fmla="*/ 756600 h 1948394"/>
                <a:gd name="connsiteX17" fmla="*/ 1468095 w 2523791"/>
                <a:gd name="connsiteY17" fmla="*/ 700120 h 1948394"/>
                <a:gd name="connsiteX18" fmla="*/ 1485745 w 2523791"/>
                <a:gd name="connsiteY18" fmla="*/ 563626 h 1948394"/>
                <a:gd name="connsiteX19" fmla="*/ 1485745 w 2523791"/>
                <a:gd name="connsiteY19" fmla="*/ 457726 h 1948394"/>
                <a:gd name="connsiteX20" fmla="*/ 1465153 w 2523791"/>
                <a:gd name="connsiteY20" fmla="*/ 325938 h 1948394"/>
                <a:gd name="connsiteX21" fmla="*/ 1401024 w 2523791"/>
                <a:gd name="connsiteY21" fmla="*/ 294168 h 1948394"/>
                <a:gd name="connsiteX22" fmla="*/ 1333366 w 2523791"/>
                <a:gd name="connsiteY22" fmla="*/ 327703 h 1948394"/>
                <a:gd name="connsiteX23" fmla="*/ 1315127 w 2523791"/>
                <a:gd name="connsiteY23" fmla="*/ 470669 h 1948394"/>
                <a:gd name="connsiteX24" fmla="*/ 1315127 w 2523791"/>
                <a:gd name="connsiteY24" fmla="*/ 627167 h 1948394"/>
                <a:gd name="connsiteX25" fmla="*/ 839751 w 2523791"/>
                <a:gd name="connsiteY25" fmla="*/ 627167 h 1948394"/>
                <a:gd name="connsiteX26" fmla="*/ 839751 w 2523791"/>
                <a:gd name="connsiteY26" fmla="*/ 464786 h 1948394"/>
                <a:gd name="connsiteX27" fmla="*/ 964479 w 2523791"/>
                <a:gd name="connsiteY27" fmla="*/ 95899 h 1948394"/>
                <a:gd name="connsiteX28" fmla="*/ 1361017 w 2523791"/>
                <a:gd name="connsiteY28" fmla="*/ 0 h 1948394"/>
                <a:gd name="connsiteX29" fmla="*/ 1822273 w 2523791"/>
                <a:gd name="connsiteY29" fmla="*/ 132872 h 1948394"/>
                <a:gd name="connsiteX30" fmla="*/ 1943470 w 2523791"/>
                <a:gd name="connsiteY30" fmla="*/ 502090 h 1948394"/>
                <a:gd name="connsiteX31" fmla="*/ 1899933 w 2523791"/>
                <a:gd name="connsiteY31" fmla="*/ 733150 h 1948394"/>
                <a:gd name="connsiteX32" fmla="*/ 1746966 w 2523791"/>
                <a:gd name="connsiteY32" fmla="*/ 863089 h 1948394"/>
                <a:gd name="connsiteX33" fmla="*/ 1908170 w 2523791"/>
                <a:gd name="connsiteY33" fmla="*/ 982586 h 1948394"/>
                <a:gd name="connsiteX34" fmla="*/ 1961120 w 2523791"/>
                <a:gd name="connsiteY34" fmla="*/ 1371687 h 1948394"/>
                <a:gd name="connsiteX35" fmla="*/ 1909347 w 2523791"/>
                <a:gd name="connsiteY35" fmla="*/ 1724276 h 1948394"/>
                <a:gd name="connsiteX36" fmla="*/ 1730493 w 2523791"/>
                <a:gd name="connsiteY36" fmla="*/ 1914998 h 1948394"/>
                <a:gd name="connsiteX37" fmla="*/ 2523791 w 2523791"/>
                <a:gd name="connsiteY37" fmla="*/ 1948394 h 1948394"/>
                <a:gd name="connsiteX0" fmla="*/ 0 w 2523791"/>
                <a:gd name="connsiteY0" fmla="*/ 1905063 h 1948394"/>
                <a:gd name="connsiteX1" fmla="*/ 1049788 w 2523791"/>
                <a:gd name="connsiteY1" fmla="*/ 1904444 h 1948394"/>
                <a:gd name="connsiteX2" fmla="*/ 880346 w 2523791"/>
                <a:gd name="connsiteY2" fmla="*/ 1718530 h 1948394"/>
                <a:gd name="connsiteX3" fmla="*/ 839751 w 2523791"/>
                <a:gd name="connsiteY3" fmla="*/ 1336700 h 1948394"/>
                <a:gd name="connsiteX4" fmla="*/ 839751 w 2523791"/>
                <a:gd name="connsiteY4" fmla="*/ 1186086 h 1948394"/>
                <a:gd name="connsiteX5" fmla="*/ 1315127 w 2523791"/>
                <a:gd name="connsiteY5" fmla="*/ 1186086 h 1948394"/>
                <a:gd name="connsiteX6" fmla="*/ 1315127 w 2523791"/>
                <a:gd name="connsiteY6" fmla="*/ 1495551 h 1948394"/>
                <a:gd name="connsiteX7" fmla="*/ 1329836 w 2523791"/>
                <a:gd name="connsiteY7" fmla="*/ 1652636 h 1948394"/>
                <a:gd name="connsiteX8" fmla="*/ 1395141 w 2523791"/>
                <a:gd name="connsiteY8" fmla="*/ 1686172 h 1948394"/>
                <a:gd name="connsiteX9" fmla="*/ 1468095 w 2523791"/>
                <a:gd name="connsiteY9" fmla="*/ 1643811 h 1948394"/>
                <a:gd name="connsiteX10" fmla="*/ 1485745 w 2523791"/>
                <a:gd name="connsiteY10" fmla="*/ 1422597 h 1948394"/>
                <a:gd name="connsiteX11" fmla="*/ 1485745 w 2523791"/>
                <a:gd name="connsiteY11" fmla="*/ 1290810 h 1948394"/>
                <a:gd name="connsiteX12" fmla="*/ 1461035 w 2523791"/>
                <a:gd name="connsiteY12" fmla="*/ 1130782 h 1948394"/>
                <a:gd name="connsiteX13" fmla="*/ 1388081 w 2523791"/>
                <a:gd name="connsiteY13" fmla="*/ 1064300 h 1948394"/>
                <a:gd name="connsiteX14" fmla="*/ 1200990 w 2523791"/>
                <a:gd name="connsiteY14" fmla="*/ 1046062 h 1948394"/>
                <a:gd name="connsiteX15" fmla="*/ 1200990 w 2523791"/>
                <a:gd name="connsiteY15" fmla="*/ 769544 h 1948394"/>
                <a:gd name="connsiteX16" fmla="*/ 1410438 w 2523791"/>
                <a:gd name="connsiteY16" fmla="*/ 756600 h 1948394"/>
                <a:gd name="connsiteX17" fmla="*/ 1468095 w 2523791"/>
                <a:gd name="connsiteY17" fmla="*/ 700120 h 1948394"/>
                <a:gd name="connsiteX18" fmla="*/ 1485745 w 2523791"/>
                <a:gd name="connsiteY18" fmla="*/ 563626 h 1948394"/>
                <a:gd name="connsiteX19" fmla="*/ 1485745 w 2523791"/>
                <a:gd name="connsiteY19" fmla="*/ 457726 h 1948394"/>
                <a:gd name="connsiteX20" fmla="*/ 1465153 w 2523791"/>
                <a:gd name="connsiteY20" fmla="*/ 325938 h 1948394"/>
                <a:gd name="connsiteX21" fmla="*/ 1401024 w 2523791"/>
                <a:gd name="connsiteY21" fmla="*/ 294168 h 1948394"/>
                <a:gd name="connsiteX22" fmla="*/ 1333366 w 2523791"/>
                <a:gd name="connsiteY22" fmla="*/ 327703 h 1948394"/>
                <a:gd name="connsiteX23" fmla="*/ 1315127 w 2523791"/>
                <a:gd name="connsiteY23" fmla="*/ 470669 h 1948394"/>
                <a:gd name="connsiteX24" fmla="*/ 1315127 w 2523791"/>
                <a:gd name="connsiteY24" fmla="*/ 627167 h 1948394"/>
                <a:gd name="connsiteX25" fmla="*/ 839751 w 2523791"/>
                <a:gd name="connsiteY25" fmla="*/ 627167 h 1948394"/>
                <a:gd name="connsiteX26" fmla="*/ 839751 w 2523791"/>
                <a:gd name="connsiteY26" fmla="*/ 464786 h 1948394"/>
                <a:gd name="connsiteX27" fmla="*/ 964479 w 2523791"/>
                <a:gd name="connsiteY27" fmla="*/ 95899 h 1948394"/>
                <a:gd name="connsiteX28" fmla="*/ 1361017 w 2523791"/>
                <a:gd name="connsiteY28" fmla="*/ 0 h 1948394"/>
                <a:gd name="connsiteX29" fmla="*/ 1822273 w 2523791"/>
                <a:gd name="connsiteY29" fmla="*/ 132872 h 1948394"/>
                <a:gd name="connsiteX30" fmla="*/ 1943470 w 2523791"/>
                <a:gd name="connsiteY30" fmla="*/ 502090 h 1948394"/>
                <a:gd name="connsiteX31" fmla="*/ 1899933 w 2523791"/>
                <a:gd name="connsiteY31" fmla="*/ 733150 h 1948394"/>
                <a:gd name="connsiteX32" fmla="*/ 1746966 w 2523791"/>
                <a:gd name="connsiteY32" fmla="*/ 863089 h 1948394"/>
                <a:gd name="connsiteX33" fmla="*/ 1908170 w 2523791"/>
                <a:gd name="connsiteY33" fmla="*/ 982586 h 1948394"/>
                <a:gd name="connsiteX34" fmla="*/ 1961120 w 2523791"/>
                <a:gd name="connsiteY34" fmla="*/ 1371687 h 1948394"/>
                <a:gd name="connsiteX35" fmla="*/ 1909347 w 2523791"/>
                <a:gd name="connsiteY35" fmla="*/ 1724276 h 1948394"/>
                <a:gd name="connsiteX36" fmla="*/ 1730493 w 2523791"/>
                <a:gd name="connsiteY36" fmla="*/ 1914998 h 1948394"/>
                <a:gd name="connsiteX37" fmla="*/ 2523791 w 2523791"/>
                <a:gd name="connsiteY37" fmla="*/ 1948394 h 1948394"/>
                <a:gd name="connsiteX0" fmla="*/ 0 w 2523791"/>
                <a:gd name="connsiteY0" fmla="*/ 1905063 h 1948394"/>
                <a:gd name="connsiteX1" fmla="*/ 1049788 w 2523791"/>
                <a:gd name="connsiteY1" fmla="*/ 1904444 h 1948394"/>
                <a:gd name="connsiteX2" fmla="*/ 880346 w 2523791"/>
                <a:gd name="connsiteY2" fmla="*/ 1718530 h 1948394"/>
                <a:gd name="connsiteX3" fmla="*/ 839751 w 2523791"/>
                <a:gd name="connsiteY3" fmla="*/ 1336700 h 1948394"/>
                <a:gd name="connsiteX4" fmla="*/ 839751 w 2523791"/>
                <a:gd name="connsiteY4" fmla="*/ 1186086 h 1948394"/>
                <a:gd name="connsiteX5" fmla="*/ 1315127 w 2523791"/>
                <a:gd name="connsiteY5" fmla="*/ 1186086 h 1948394"/>
                <a:gd name="connsiteX6" fmla="*/ 1315127 w 2523791"/>
                <a:gd name="connsiteY6" fmla="*/ 1495551 h 1948394"/>
                <a:gd name="connsiteX7" fmla="*/ 1329836 w 2523791"/>
                <a:gd name="connsiteY7" fmla="*/ 1652636 h 1948394"/>
                <a:gd name="connsiteX8" fmla="*/ 1395141 w 2523791"/>
                <a:gd name="connsiteY8" fmla="*/ 1686172 h 1948394"/>
                <a:gd name="connsiteX9" fmla="*/ 1468095 w 2523791"/>
                <a:gd name="connsiteY9" fmla="*/ 1643811 h 1948394"/>
                <a:gd name="connsiteX10" fmla="*/ 1485745 w 2523791"/>
                <a:gd name="connsiteY10" fmla="*/ 1422597 h 1948394"/>
                <a:gd name="connsiteX11" fmla="*/ 1485745 w 2523791"/>
                <a:gd name="connsiteY11" fmla="*/ 1290810 h 1948394"/>
                <a:gd name="connsiteX12" fmla="*/ 1461035 w 2523791"/>
                <a:gd name="connsiteY12" fmla="*/ 1130782 h 1948394"/>
                <a:gd name="connsiteX13" fmla="*/ 1388081 w 2523791"/>
                <a:gd name="connsiteY13" fmla="*/ 1064300 h 1948394"/>
                <a:gd name="connsiteX14" fmla="*/ 1200990 w 2523791"/>
                <a:gd name="connsiteY14" fmla="*/ 1046062 h 1948394"/>
                <a:gd name="connsiteX15" fmla="*/ 1200990 w 2523791"/>
                <a:gd name="connsiteY15" fmla="*/ 769544 h 1948394"/>
                <a:gd name="connsiteX16" fmla="*/ 1410438 w 2523791"/>
                <a:gd name="connsiteY16" fmla="*/ 756600 h 1948394"/>
                <a:gd name="connsiteX17" fmla="*/ 1468095 w 2523791"/>
                <a:gd name="connsiteY17" fmla="*/ 700120 h 1948394"/>
                <a:gd name="connsiteX18" fmla="*/ 1485745 w 2523791"/>
                <a:gd name="connsiteY18" fmla="*/ 563626 h 1948394"/>
                <a:gd name="connsiteX19" fmla="*/ 1485745 w 2523791"/>
                <a:gd name="connsiteY19" fmla="*/ 457726 h 1948394"/>
                <a:gd name="connsiteX20" fmla="*/ 1465153 w 2523791"/>
                <a:gd name="connsiteY20" fmla="*/ 325938 h 1948394"/>
                <a:gd name="connsiteX21" fmla="*/ 1401024 w 2523791"/>
                <a:gd name="connsiteY21" fmla="*/ 294168 h 1948394"/>
                <a:gd name="connsiteX22" fmla="*/ 1333366 w 2523791"/>
                <a:gd name="connsiteY22" fmla="*/ 327703 h 1948394"/>
                <a:gd name="connsiteX23" fmla="*/ 1315127 w 2523791"/>
                <a:gd name="connsiteY23" fmla="*/ 470669 h 1948394"/>
                <a:gd name="connsiteX24" fmla="*/ 1315127 w 2523791"/>
                <a:gd name="connsiteY24" fmla="*/ 627167 h 1948394"/>
                <a:gd name="connsiteX25" fmla="*/ 839751 w 2523791"/>
                <a:gd name="connsiteY25" fmla="*/ 627167 h 1948394"/>
                <a:gd name="connsiteX26" fmla="*/ 839751 w 2523791"/>
                <a:gd name="connsiteY26" fmla="*/ 464786 h 1948394"/>
                <a:gd name="connsiteX27" fmla="*/ 964479 w 2523791"/>
                <a:gd name="connsiteY27" fmla="*/ 95899 h 1948394"/>
                <a:gd name="connsiteX28" fmla="*/ 1361017 w 2523791"/>
                <a:gd name="connsiteY28" fmla="*/ 0 h 1948394"/>
                <a:gd name="connsiteX29" fmla="*/ 1822273 w 2523791"/>
                <a:gd name="connsiteY29" fmla="*/ 132872 h 1948394"/>
                <a:gd name="connsiteX30" fmla="*/ 1943470 w 2523791"/>
                <a:gd name="connsiteY30" fmla="*/ 502090 h 1948394"/>
                <a:gd name="connsiteX31" fmla="*/ 1899933 w 2523791"/>
                <a:gd name="connsiteY31" fmla="*/ 733150 h 1948394"/>
                <a:gd name="connsiteX32" fmla="*/ 1746966 w 2523791"/>
                <a:gd name="connsiteY32" fmla="*/ 863089 h 1948394"/>
                <a:gd name="connsiteX33" fmla="*/ 1908170 w 2523791"/>
                <a:gd name="connsiteY33" fmla="*/ 982586 h 1948394"/>
                <a:gd name="connsiteX34" fmla="*/ 1961120 w 2523791"/>
                <a:gd name="connsiteY34" fmla="*/ 1371687 h 1948394"/>
                <a:gd name="connsiteX35" fmla="*/ 1909347 w 2523791"/>
                <a:gd name="connsiteY35" fmla="*/ 1724276 h 1948394"/>
                <a:gd name="connsiteX36" fmla="*/ 1730493 w 2523791"/>
                <a:gd name="connsiteY36" fmla="*/ 1914998 h 1948394"/>
                <a:gd name="connsiteX37" fmla="*/ 2523791 w 2523791"/>
                <a:gd name="connsiteY37" fmla="*/ 1948394 h 1948394"/>
                <a:gd name="connsiteX0" fmla="*/ 0 w 2523791"/>
                <a:gd name="connsiteY0" fmla="*/ 1905063 h 1948394"/>
                <a:gd name="connsiteX1" fmla="*/ 1049788 w 2523791"/>
                <a:gd name="connsiteY1" fmla="*/ 1904444 h 1948394"/>
                <a:gd name="connsiteX2" fmla="*/ 880346 w 2523791"/>
                <a:gd name="connsiteY2" fmla="*/ 1718530 h 1948394"/>
                <a:gd name="connsiteX3" fmla="*/ 839751 w 2523791"/>
                <a:gd name="connsiteY3" fmla="*/ 1336700 h 1948394"/>
                <a:gd name="connsiteX4" fmla="*/ 839751 w 2523791"/>
                <a:gd name="connsiteY4" fmla="*/ 1186086 h 1948394"/>
                <a:gd name="connsiteX5" fmla="*/ 1315127 w 2523791"/>
                <a:gd name="connsiteY5" fmla="*/ 1186086 h 1948394"/>
                <a:gd name="connsiteX6" fmla="*/ 1315127 w 2523791"/>
                <a:gd name="connsiteY6" fmla="*/ 1495551 h 1948394"/>
                <a:gd name="connsiteX7" fmla="*/ 1329836 w 2523791"/>
                <a:gd name="connsiteY7" fmla="*/ 1652636 h 1948394"/>
                <a:gd name="connsiteX8" fmla="*/ 1395141 w 2523791"/>
                <a:gd name="connsiteY8" fmla="*/ 1686172 h 1948394"/>
                <a:gd name="connsiteX9" fmla="*/ 1468095 w 2523791"/>
                <a:gd name="connsiteY9" fmla="*/ 1643811 h 1948394"/>
                <a:gd name="connsiteX10" fmla="*/ 1485745 w 2523791"/>
                <a:gd name="connsiteY10" fmla="*/ 1422597 h 1948394"/>
                <a:gd name="connsiteX11" fmla="*/ 1485745 w 2523791"/>
                <a:gd name="connsiteY11" fmla="*/ 1290810 h 1948394"/>
                <a:gd name="connsiteX12" fmla="*/ 1461035 w 2523791"/>
                <a:gd name="connsiteY12" fmla="*/ 1130782 h 1948394"/>
                <a:gd name="connsiteX13" fmla="*/ 1388081 w 2523791"/>
                <a:gd name="connsiteY13" fmla="*/ 1064300 h 1948394"/>
                <a:gd name="connsiteX14" fmla="*/ 1200990 w 2523791"/>
                <a:gd name="connsiteY14" fmla="*/ 1046062 h 1948394"/>
                <a:gd name="connsiteX15" fmla="*/ 1200990 w 2523791"/>
                <a:gd name="connsiteY15" fmla="*/ 769544 h 1948394"/>
                <a:gd name="connsiteX16" fmla="*/ 1410438 w 2523791"/>
                <a:gd name="connsiteY16" fmla="*/ 756600 h 1948394"/>
                <a:gd name="connsiteX17" fmla="*/ 1468095 w 2523791"/>
                <a:gd name="connsiteY17" fmla="*/ 700120 h 1948394"/>
                <a:gd name="connsiteX18" fmla="*/ 1485745 w 2523791"/>
                <a:gd name="connsiteY18" fmla="*/ 563626 h 1948394"/>
                <a:gd name="connsiteX19" fmla="*/ 1485745 w 2523791"/>
                <a:gd name="connsiteY19" fmla="*/ 457726 h 1948394"/>
                <a:gd name="connsiteX20" fmla="*/ 1465153 w 2523791"/>
                <a:gd name="connsiteY20" fmla="*/ 325938 h 1948394"/>
                <a:gd name="connsiteX21" fmla="*/ 1401024 w 2523791"/>
                <a:gd name="connsiteY21" fmla="*/ 294168 h 1948394"/>
                <a:gd name="connsiteX22" fmla="*/ 1333366 w 2523791"/>
                <a:gd name="connsiteY22" fmla="*/ 327703 h 1948394"/>
                <a:gd name="connsiteX23" fmla="*/ 1315127 w 2523791"/>
                <a:gd name="connsiteY23" fmla="*/ 470669 h 1948394"/>
                <a:gd name="connsiteX24" fmla="*/ 1315127 w 2523791"/>
                <a:gd name="connsiteY24" fmla="*/ 627167 h 1948394"/>
                <a:gd name="connsiteX25" fmla="*/ 839751 w 2523791"/>
                <a:gd name="connsiteY25" fmla="*/ 627167 h 1948394"/>
                <a:gd name="connsiteX26" fmla="*/ 839751 w 2523791"/>
                <a:gd name="connsiteY26" fmla="*/ 464786 h 1948394"/>
                <a:gd name="connsiteX27" fmla="*/ 964479 w 2523791"/>
                <a:gd name="connsiteY27" fmla="*/ 95899 h 1948394"/>
                <a:gd name="connsiteX28" fmla="*/ 1361017 w 2523791"/>
                <a:gd name="connsiteY28" fmla="*/ 0 h 1948394"/>
                <a:gd name="connsiteX29" fmla="*/ 1822273 w 2523791"/>
                <a:gd name="connsiteY29" fmla="*/ 132872 h 1948394"/>
                <a:gd name="connsiteX30" fmla="*/ 1943470 w 2523791"/>
                <a:gd name="connsiteY30" fmla="*/ 502090 h 1948394"/>
                <a:gd name="connsiteX31" fmla="*/ 1899933 w 2523791"/>
                <a:gd name="connsiteY31" fmla="*/ 733150 h 1948394"/>
                <a:gd name="connsiteX32" fmla="*/ 1746966 w 2523791"/>
                <a:gd name="connsiteY32" fmla="*/ 863089 h 1948394"/>
                <a:gd name="connsiteX33" fmla="*/ 1908170 w 2523791"/>
                <a:gd name="connsiteY33" fmla="*/ 982586 h 1948394"/>
                <a:gd name="connsiteX34" fmla="*/ 1961120 w 2523791"/>
                <a:gd name="connsiteY34" fmla="*/ 1371687 h 1948394"/>
                <a:gd name="connsiteX35" fmla="*/ 1909347 w 2523791"/>
                <a:gd name="connsiteY35" fmla="*/ 1724276 h 1948394"/>
                <a:gd name="connsiteX36" fmla="*/ 1730493 w 2523791"/>
                <a:gd name="connsiteY36" fmla="*/ 1914998 h 1948394"/>
                <a:gd name="connsiteX37" fmla="*/ 2523791 w 2523791"/>
                <a:gd name="connsiteY37" fmla="*/ 1948394 h 1948394"/>
                <a:gd name="connsiteX0" fmla="*/ 0 w 2542151"/>
                <a:gd name="connsiteY0" fmla="*/ 1905063 h 1914998"/>
                <a:gd name="connsiteX1" fmla="*/ 1049788 w 2542151"/>
                <a:gd name="connsiteY1" fmla="*/ 1904444 h 1914998"/>
                <a:gd name="connsiteX2" fmla="*/ 880346 w 2542151"/>
                <a:gd name="connsiteY2" fmla="*/ 1718530 h 1914998"/>
                <a:gd name="connsiteX3" fmla="*/ 839751 w 2542151"/>
                <a:gd name="connsiteY3" fmla="*/ 1336700 h 1914998"/>
                <a:gd name="connsiteX4" fmla="*/ 839751 w 2542151"/>
                <a:gd name="connsiteY4" fmla="*/ 1186086 h 1914998"/>
                <a:gd name="connsiteX5" fmla="*/ 1315127 w 2542151"/>
                <a:gd name="connsiteY5" fmla="*/ 1186086 h 1914998"/>
                <a:gd name="connsiteX6" fmla="*/ 1315127 w 2542151"/>
                <a:gd name="connsiteY6" fmla="*/ 1495551 h 1914998"/>
                <a:gd name="connsiteX7" fmla="*/ 1329836 w 2542151"/>
                <a:gd name="connsiteY7" fmla="*/ 1652636 h 1914998"/>
                <a:gd name="connsiteX8" fmla="*/ 1395141 w 2542151"/>
                <a:gd name="connsiteY8" fmla="*/ 1686172 h 1914998"/>
                <a:gd name="connsiteX9" fmla="*/ 1468095 w 2542151"/>
                <a:gd name="connsiteY9" fmla="*/ 1643811 h 1914998"/>
                <a:gd name="connsiteX10" fmla="*/ 1485745 w 2542151"/>
                <a:gd name="connsiteY10" fmla="*/ 1422597 h 1914998"/>
                <a:gd name="connsiteX11" fmla="*/ 1485745 w 2542151"/>
                <a:gd name="connsiteY11" fmla="*/ 1290810 h 1914998"/>
                <a:gd name="connsiteX12" fmla="*/ 1461035 w 2542151"/>
                <a:gd name="connsiteY12" fmla="*/ 1130782 h 1914998"/>
                <a:gd name="connsiteX13" fmla="*/ 1388081 w 2542151"/>
                <a:gd name="connsiteY13" fmla="*/ 1064300 h 1914998"/>
                <a:gd name="connsiteX14" fmla="*/ 1200990 w 2542151"/>
                <a:gd name="connsiteY14" fmla="*/ 1046062 h 1914998"/>
                <a:gd name="connsiteX15" fmla="*/ 1200990 w 2542151"/>
                <a:gd name="connsiteY15" fmla="*/ 769544 h 1914998"/>
                <a:gd name="connsiteX16" fmla="*/ 1410438 w 2542151"/>
                <a:gd name="connsiteY16" fmla="*/ 756600 h 1914998"/>
                <a:gd name="connsiteX17" fmla="*/ 1468095 w 2542151"/>
                <a:gd name="connsiteY17" fmla="*/ 700120 h 1914998"/>
                <a:gd name="connsiteX18" fmla="*/ 1485745 w 2542151"/>
                <a:gd name="connsiteY18" fmla="*/ 563626 h 1914998"/>
                <a:gd name="connsiteX19" fmla="*/ 1485745 w 2542151"/>
                <a:gd name="connsiteY19" fmla="*/ 457726 h 1914998"/>
                <a:gd name="connsiteX20" fmla="*/ 1465153 w 2542151"/>
                <a:gd name="connsiteY20" fmla="*/ 325938 h 1914998"/>
                <a:gd name="connsiteX21" fmla="*/ 1401024 w 2542151"/>
                <a:gd name="connsiteY21" fmla="*/ 294168 h 1914998"/>
                <a:gd name="connsiteX22" fmla="*/ 1333366 w 2542151"/>
                <a:gd name="connsiteY22" fmla="*/ 327703 h 1914998"/>
                <a:gd name="connsiteX23" fmla="*/ 1315127 w 2542151"/>
                <a:gd name="connsiteY23" fmla="*/ 470669 h 1914998"/>
                <a:gd name="connsiteX24" fmla="*/ 1315127 w 2542151"/>
                <a:gd name="connsiteY24" fmla="*/ 627167 h 1914998"/>
                <a:gd name="connsiteX25" fmla="*/ 839751 w 2542151"/>
                <a:gd name="connsiteY25" fmla="*/ 627167 h 1914998"/>
                <a:gd name="connsiteX26" fmla="*/ 839751 w 2542151"/>
                <a:gd name="connsiteY26" fmla="*/ 464786 h 1914998"/>
                <a:gd name="connsiteX27" fmla="*/ 964479 w 2542151"/>
                <a:gd name="connsiteY27" fmla="*/ 95899 h 1914998"/>
                <a:gd name="connsiteX28" fmla="*/ 1361017 w 2542151"/>
                <a:gd name="connsiteY28" fmla="*/ 0 h 1914998"/>
                <a:gd name="connsiteX29" fmla="*/ 1822273 w 2542151"/>
                <a:gd name="connsiteY29" fmla="*/ 132872 h 1914998"/>
                <a:gd name="connsiteX30" fmla="*/ 1943470 w 2542151"/>
                <a:gd name="connsiteY30" fmla="*/ 502090 h 1914998"/>
                <a:gd name="connsiteX31" fmla="*/ 1899933 w 2542151"/>
                <a:gd name="connsiteY31" fmla="*/ 733150 h 1914998"/>
                <a:gd name="connsiteX32" fmla="*/ 1746966 w 2542151"/>
                <a:gd name="connsiteY32" fmla="*/ 863089 h 1914998"/>
                <a:gd name="connsiteX33" fmla="*/ 1908170 w 2542151"/>
                <a:gd name="connsiteY33" fmla="*/ 982586 h 1914998"/>
                <a:gd name="connsiteX34" fmla="*/ 1961120 w 2542151"/>
                <a:gd name="connsiteY34" fmla="*/ 1371687 h 1914998"/>
                <a:gd name="connsiteX35" fmla="*/ 1909347 w 2542151"/>
                <a:gd name="connsiteY35" fmla="*/ 1724276 h 1914998"/>
                <a:gd name="connsiteX36" fmla="*/ 1730493 w 2542151"/>
                <a:gd name="connsiteY36" fmla="*/ 1914998 h 1914998"/>
                <a:gd name="connsiteX37" fmla="*/ 2542151 w 2542151"/>
                <a:gd name="connsiteY37" fmla="*/ 1911674 h 1914998"/>
                <a:gd name="connsiteX0" fmla="*/ 0 w 2542151"/>
                <a:gd name="connsiteY0" fmla="*/ 1905063 h 1914998"/>
                <a:gd name="connsiteX1" fmla="*/ 1049788 w 2542151"/>
                <a:gd name="connsiteY1" fmla="*/ 1904444 h 1914998"/>
                <a:gd name="connsiteX2" fmla="*/ 880346 w 2542151"/>
                <a:gd name="connsiteY2" fmla="*/ 1718530 h 1914998"/>
                <a:gd name="connsiteX3" fmla="*/ 839751 w 2542151"/>
                <a:gd name="connsiteY3" fmla="*/ 1336700 h 1914998"/>
                <a:gd name="connsiteX4" fmla="*/ 839751 w 2542151"/>
                <a:gd name="connsiteY4" fmla="*/ 1186086 h 1914998"/>
                <a:gd name="connsiteX5" fmla="*/ 1315127 w 2542151"/>
                <a:gd name="connsiteY5" fmla="*/ 1186086 h 1914998"/>
                <a:gd name="connsiteX6" fmla="*/ 1315127 w 2542151"/>
                <a:gd name="connsiteY6" fmla="*/ 1495551 h 1914998"/>
                <a:gd name="connsiteX7" fmla="*/ 1329836 w 2542151"/>
                <a:gd name="connsiteY7" fmla="*/ 1652636 h 1914998"/>
                <a:gd name="connsiteX8" fmla="*/ 1395141 w 2542151"/>
                <a:gd name="connsiteY8" fmla="*/ 1686172 h 1914998"/>
                <a:gd name="connsiteX9" fmla="*/ 1468095 w 2542151"/>
                <a:gd name="connsiteY9" fmla="*/ 1643811 h 1914998"/>
                <a:gd name="connsiteX10" fmla="*/ 1485745 w 2542151"/>
                <a:gd name="connsiteY10" fmla="*/ 1422597 h 1914998"/>
                <a:gd name="connsiteX11" fmla="*/ 1485745 w 2542151"/>
                <a:gd name="connsiteY11" fmla="*/ 1290810 h 1914998"/>
                <a:gd name="connsiteX12" fmla="*/ 1461035 w 2542151"/>
                <a:gd name="connsiteY12" fmla="*/ 1130782 h 1914998"/>
                <a:gd name="connsiteX13" fmla="*/ 1388081 w 2542151"/>
                <a:gd name="connsiteY13" fmla="*/ 1064300 h 1914998"/>
                <a:gd name="connsiteX14" fmla="*/ 1200990 w 2542151"/>
                <a:gd name="connsiteY14" fmla="*/ 1046062 h 1914998"/>
                <a:gd name="connsiteX15" fmla="*/ 1200990 w 2542151"/>
                <a:gd name="connsiteY15" fmla="*/ 769544 h 1914998"/>
                <a:gd name="connsiteX16" fmla="*/ 1410438 w 2542151"/>
                <a:gd name="connsiteY16" fmla="*/ 756600 h 1914998"/>
                <a:gd name="connsiteX17" fmla="*/ 1468095 w 2542151"/>
                <a:gd name="connsiteY17" fmla="*/ 700120 h 1914998"/>
                <a:gd name="connsiteX18" fmla="*/ 1485745 w 2542151"/>
                <a:gd name="connsiteY18" fmla="*/ 563626 h 1914998"/>
                <a:gd name="connsiteX19" fmla="*/ 1485745 w 2542151"/>
                <a:gd name="connsiteY19" fmla="*/ 457726 h 1914998"/>
                <a:gd name="connsiteX20" fmla="*/ 1465153 w 2542151"/>
                <a:gd name="connsiteY20" fmla="*/ 325938 h 1914998"/>
                <a:gd name="connsiteX21" fmla="*/ 1401024 w 2542151"/>
                <a:gd name="connsiteY21" fmla="*/ 294168 h 1914998"/>
                <a:gd name="connsiteX22" fmla="*/ 1333366 w 2542151"/>
                <a:gd name="connsiteY22" fmla="*/ 327703 h 1914998"/>
                <a:gd name="connsiteX23" fmla="*/ 1315127 w 2542151"/>
                <a:gd name="connsiteY23" fmla="*/ 470669 h 1914998"/>
                <a:gd name="connsiteX24" fmla="*/ 1315127 w 2542151"/>
                <a:gd name="connsiteY24" fmla="*/ 627167 h 1914998"/>
                <a:gd name="connsiteX25" fmla="*/ 839751 w 2542151"/>
                <a:gd name="connsiteY25" fmla="*/ 627167 h 1914998"/>
                <a:gd name="connsiteX26" fmla="*/ 839751 w 2542151"/>
                <a:gd name="connsiteY26" fmla="*/ 464786 h 1914998"/>
                <a:gd name="connsiteX27" fmla="*/ 964479 w 2542151"/>
                <a:gd name="connsiteY27" fmla="*/ 95899 h 1914998"/>
                <a:gd name="connsiteX28" fmla="*/ 1361017 w 2542151"/>
                <a:gd name="connsiteY28" fmla="*/ 0 h 1914998"/>
                <a:gd name="connsiteX29" fmla="*/ 1822273 w 2542151"/>
                <a:gd name="connsiteY29" fmla="*/ 132872 h 1914998"/>
                <a:gd name="connsiteX30" fmla="*/ 1943470 w 2542151"/>
                <a:gd name="connsiteY30" fmla="*/ 502090 h 1914998"/>
                <a:gd name="connsiteX31" fmla="*/ 1899933 w 2542151"/>
                <a:gd name="connsiteY31" fmla="*/ 733150 h 1914998"/>
                <a:gd name="connsiteX32" fmla="*/ 1746966 w 2542151"/>
                <a:gd name="connsiteY32" fmla="*/ 863089 h 1914998"/>
                <a:gd name="connsiteX33" fmla="*/ 1908170 w 2542151"/>
                <a:gd name="connsiteY33" fmla="*/ 982586 h 1914998"/>
                <a:gd name="connsiteX34" fmla="*/ 1961120 w 2542151"/>
                <a:gd name="connsiteY34" fmla="*/ 1371687 h 1914998"/>
                <a:gd name="connsiteX35" fmla="*/ 1909347 w 2542151"/>
                <a:gd name="connsiteY35" fmla="*/ 1724276 h 1914998"/>
                <a:gd name="connsiteX36" fmla="*/ 1730493 w 2542151"/>
                <a:gd name="connsiteY36" fmla="*/ 1914998 h 1914998"/>
                <a:gd name="connsiteX37" fmla="*/ 2542151 w 2542151"/>
                <a:gd name="connsiteY37" fmla="*/ 1911674 h 1914998"/>
                <a:gd name="connsiteX0" fmla="*/ 0 w 2542151"/>
                <a:gd name="connsiteY0" fmla="*/ 1905063 h 1915032"/>
                <a:gd name="connsiteX1" fmla="*/ 1049788 w 2542151"/>
                <a:gd name="connsiteY1" fmla="*/ 1904444 h 1915032"/>
                <a:gd name="connsiteX2" fmla="*/ 880346 w 2542151"/>
                <a:gd name="connsiteY2" fmla="*/ 1718530 h 1915032"/>
                <a:gd name="connsiteX3" fmla="*/ 839751 w 2542151"/>
                <a:gd name="connsiteY3" fmla="*/ 1336700 h 1915032"/>
                <a:gd name="connsiteX4" fmla="*/ 839751 w 2542151"/>
                <a:gd name="connsiteY4" fmla="*/ 1186086 h 1915032"/>
                <a:gd name="connsiteX5" fmla="*/ 1315127 w 2542151"/>
                <a:gd name="connsiteY5" fmla="*/ 1186086 h 1915032"/>
                <a:gd name="connsiteX6" fmla="*/ 1315127 w 2542151"/>
                <a:gd name="connsiteY6" fmla="*/ 1495551 h 1915032"/>
                <a:gd name="connsiteX7" fmla="*/ 1329836 w 2542151"/>
                <a:gd name="connsiteY7" fmla="*/ 1652636 h 1915032"/>
                <a:gd name="connsiteX8" fmla="*/ 1395141 w 2542151"/>
                <a:gd name="connsiteY8" fmla="*/ 1686172 h 1915032"/>
                <a:gd name="connsiteX9" fmla="*/ 1468095 w 2542151"/>
                <a:gd name="connsiteY9" fmla="*/ 1643811 h 1915032"/>
                <a:gd name="connsiteX10" fmla="*/ 1485745 w 2542151"/>
                <a:gd name="connsiteY10" fmla="*/ 1422597 h 1915032"/>
                <a:gd name="connsiteX11" fmla="*/ 1485745 w 2542151"/>
                <a:gd name="connsiteY11" fmla="*/ 1290810 h 1915032"/>
                <a:gd name="connsiteX12" fmla="*/ 1461035 w 2542151"/>
                <a:gd name="connsiteY12" fmla="*/ 1130782 h 1915032"/>
                <a:gd name="connsiteX13" fmla="*/ 1388081 w 2542151"/>
                <a:gd name="connsiteY13" fmla="*/ 1064300 h 1915032"/>
                <a:gd name="connsiteX14" fmla="*/ 1200990 w 2542151"/>
                <a:gd name="connsiteY14" fmla="*/ 1046062 h 1915032"/>
                <a:gd name="connsiteX15" fmla="*/ 1200990 w 2542151"/>
                <a:gd name="connsiteY15" fmla="*/ 769544 h 1915032"/>
                <a:gd name="connsiteX16" fmla="*/ 1410438 w 2542151"/>
                <a:gd name="connsiteY16" fmla="*/ 756600 h 1915032"/>
                <a:gd name="connsiteX17" fmla="*/ 1468095 w 2542151"/>
                <a:gd name="connsiteY17" fmla="*/ 700120 h 1915032"/>
                <a:gd name="connsiteX18" fmla="*/ 1485745 w 2542151"/>
                <a:gd name="connsiteY18" fmla="*/ 563626 h 1915032"/>
                <a:gd name="connsiteX19" fmla="*/ 1485745 w 2542151"/>
                <a:gd name="connsiteY19" fmla="*/ 457726 h 1915032"/>
                <a:gd name="connsiteX20" fmla="*/ 1465153 w 2542151"/>
                <a:gd name="connsiteY20" fmla="*/ 325938 h 1915032"/>
                <a:gd name="connsiteX21" fmla="*/ 1401024 w 2542151"/>
                <a:gd name="connsiteY21" fmla="*/ 294168 h 1915032"/>
                <a:gd name="connsiteX22" fmla="*/ 1333366 w 2542151"/>
                <a:gd name="connsiteY22" fmla="*/ 327703 h 1915032"/>
                <a:gd name="connsiteX23" fmla="*/ 1315127 w 2542151"/>
                <a:gd name="connsiteY23" fmla="*/ 470669 h 1915032"/>
                <a:gd name="connsiteX24" fmla="*/ 1315127 w 2542151"/>
                <a:gd name="connsiteY24" fmla="*/ 627167 h 1915032"/>
                <a:gd name="connsiteX25" fmla="*/ 839751 w 2542151"/>
                <a:gd name="connsiteY25" fmla="*/ 627167 h 1915032"/>
                <a:gd name="connsiteX26" fmla="*/ 839751 w 2542151"/>
                <a:gd name="connsiteY26" fmla="*/ 464786 h 1915032"/>
                <a:gd name="connsiteX27" fmla="*/ 964479 w 2542151"/>
                <a:gd name="connsiteY27" fmla="*/ 95899 h 1915032"/>
                <a:gd name="connsiteX28" fmla="*/ 1361017 w 2542151"/>
                <a:gd name="connsiteY28" fmla="*/ 0 h 1915032"/>
                <a:gd name="connsiteX29" fmla="*/ 1822273 w 2542151"/>
                <a:gd name="connsiteY29" fmla="*/ 132872 h 1915032"/>
                <a:gd name="connsiteX30" fmla="*/ 1943470 w 2542151"/>
                <a:gd name="connsiteY30" fmla="*/ 502090 h 1915032"/>
                <a:gd name="connsiteX31" fmla="*/ 1899933 w 2542151"/>
                <a:gd name="connsiteY31" fmla="*/ 733150 h 1915032"/>
                <a:gd name="connsiteX32" fmla="*/ 1746966 w 2542151"/>
                <a:gd name="connsiteY32" fmla="*/ 863089 h 1915032"/>
                <a:gd name="connsiteX33" fmla="*/ 1908170 w 2542151"/>
                <a:gd name="connsiteY33" fmla="*/ 982586 h 1915032"/>
                <a:gd name="connsiteX34" fmla="*/ 1961120 w 2542151"/>
                <a:gd name="connsiteY34" fmla="*/ 1371687 h 1915032"/>
                <a:gd name="connsiteX35" fmla="*/ 1909347 w 2542151"/>
                <a:gd name="connsiteY35" fmla="*/ 1724276 h 1915032"/>
                <a:gd name="connsiteX36" fmla="*/ 1730493 w 2542151"/>
                <a:gd name="connsiteY36" fmla="*/ 1914998 h 1915032"/>
                <a:gd name="connsiteX37" fmla="*/ 2542151 w 2542151"/>
                <a:gd name="connsiteY37" fmla="*/ 1911674 h 1915032"/>
                <a:gd name="connsiteX0" fmla="*/ 0 w 2549495"/>
                <a:gd name="connsiteY0" fmla="*/ 1905063 h 1915347"/>
                <a:gd name="connsiteX1" fmla="*/ 1049788 w 2549495"/>
                <a:gd name="connsiteY1" fmla="*/ 1904444 h 1915347"/>
                <a:gd name="connsiteX2" fmla="*/ 880346 w 2549495"/>
                <a:gd name="connsiteY2" fmla="*/ 1718530 h 1915347"/>
                <a:gd name="connsiteX3" fmla="*/ 839751 w 2549495"/>
                <a:gd name="connsiteY3" fmla="*/ 1336700 h 1915347"/>
                <a:gd name="connsiteX4" fmla="*/ 839751 w 2549495"/>
                <a:gd name="connsiteY4" fmla="*/ 1186086 h 1915347"/>
                <a:gd name="connsiteX5" fmla="*/ 1315127 w 2549495"/>
                <a:gd name="connsiteY5" fmla="*/ 1186086 h 1915347"/>
                <a:gd name="connsiteX6" fmla="*/ 1315127 w 2549495"/>
                <a:gd name="connsiteY6" fmla="*/ 1495551 h 1915347"/>
                <a:gd name="connsiteX7" fmla="*/ 1329836 w 2549495"/>
                <a:gd name="connsiteY7" fmla="*/ 1652636 h 1915347"/>
                <a:gd name="connsiteX8" fmla="*/ 1395141 w 2549495"/>
                <a:gd name="connsiteY8" fmla="*/ 1686172 h 1915347"/>
                <a:gd name="connsiteX9" fmla="*/ 1468095 w 2549495"/>
                <a:gd name="connsiteY9" fmla="*/ 1643811 h 1915347"/>
                <a:gd name="connsiteX10" fmla="*/ 1485745 w 2549495"/>
                <a:gd name="connsiteY10" fmla="*/ 1422597 h 1915347"/>
                <a:gd name="connsiteX11" fmla="*/ 1485745 w 2549495"/>
                <a:gd name="connsiteY11" fmla="*/ 1290810 h 1915347"/>
                <a:gd name="connsiteX12" fmla="*/ 1461035 w 2549495"/>
                <a:gd name="connsiteY12" fmla="*/ 1130782 h 1915347"/>
                <a:gd name="connsiteX13" fmla="*/ 1388081 w 2549495"/>
                <a:gd name="connsiteY13" fmla="*/ 1064300 h 1915347"/>
                <a:gd name="connsiteX14" fmla="*/ 1200990 w 2549495"/>
                <a:gd name="connsiteY14" fmla="*/ 1046062 h 1915347"/>
                <a:gd name="connsiteX15" fmla="*/ 1200990 w 2549495"/>
                <a:gd name="connsiteY15" fmla="*/ 769544 h 1915347"/>
                <a:gd name="connsiteX16" fmla="*/ 1410438 w 2549495"/>
                <a:gd name="connsiteY16" fmla="*/ 756600 h 1915347"/>
                <a:gd name="connsiteX17" fmla="*/ 1468095 w 2549495"/>
                <a:gd name="connsiteY17" fmla="*/ 700120 h 1915347"/>
                <a:gd name="connsiteX18" fmla="*/ 1485745 w 2549495"/>
                <a:gd name="connsiteY18" fmla="*/ 563626 h 1915347"/>
                <a:gd name="connsiteX19" fmla="*/ 1485745 w 2549495"/>
                <a:gd name="connsiteY19" fmla="*/ 457726 h 1915347"/>
                <a:gd name="connsiteX20" fmla="*/ 1465153 w 2549495"/>
                <a:gd name="connsiteY20" fmla="*/ 325938 h 1915347"/>
                <a:gd name="connsiteX21" fmla="*/ 1401024 w 2549495"/>
                <a:gd name="connsiteY21" fmla="*/ 294168 h 1915347"/>
                <a:gd name="connsiteX22" fmla="*/ 1333366 w 2549495"/>
                <a:gd name="connsiteY22" fmla="*/ 327703 h 1915347"/>
                <a:gd name="connsiteX23" fmla="*/ 1315127 w 2549495"/>
                <a:gd name="connsiteY23" fmla="*/ 470669 h 1915347"/>
                <a:gd name="connsiteX24" fmla="*/ 1315127 w 2549495"/>
                <a:gd name="connsiteY24" fmla="*/ 627167 h 1915347"/>
                <a:gd name="connsiteX25" fmla="*/ 839751 w 2549495"/>
                <a:gd name="connsiteY25" fmla="*/ 627167 h 1915347"/>
                <a:gd name="connsiteX26" fmla="*/ 839751 w 2549495"/>
                <a:gd name="connsiteY26" fmla="*/ 464786 h 1915347"/>
                <a:gd name="connsiteX27" fmla="*/ 964479 w 2549495"/>
                <a:gd name="connsiteY27" fmla="*/ 95899 h 1915347"/>
                <a:gd name="connsiteX28" fmla="*/ 1361017 w 2549495"/>
                <a:gd name="connsiteY28" fmla="*/ 0 h 1915347"/>
                <a:gd name="connsiteX29" fmla="*/ 1822273 w 2549495"/>
                <a:gd name="connsiteY29" fmla="*/ 132872 h 1915347"/>
                <a:gd name="connsiteX30" fmla="*/ 1943470 w 2549495"/>
                <a:gd name="connsiteY30" fmla="*/ 502090 h 1915347"/>
                <a:gd name="connsiteX31" fmla="*/ 1899933 w 2549495"/>
                <a:gd name="connsiteY31" fmla="*/ 733150 h 1915347"/>
                <a:gd name="connsiteX32" fmla="*/ 1746966 w 2549495"/>
                <a:gd name="connsiteY32" fmla="*/ 863089 h 1915347"/>
                <a:gd name="connsiteX33" fmla="*/ 1908170 w 2549495"/>
                <a:gd name="connsiteY33" fmla="*/ 982586 h 1915347"/>
                <a:gd name="connsiteX34" fmla="*/ 1961120 w 2549495"/>
                <a:gd name="connsiteY34" fmla="*/ 1371687 h 1915347"/>
                <a:gd name="connsiteX35" fmla="*/ 1909347 w 2549495"/>
                <a:gd name="connsiteY35" fmla="*/ 1724276 h 1915347"/>
                <a:gd name="connsiteX36" fmla="*/ 1730493 w 2549495"/>
                <a:gd name="connsiteY36" fmla="*/ 1914998 h 1915347"/>
                <a:gd name="connsiteX37" fmla="*/ 2549495 w 2549495"/>
                <a:gd name="connsiteY37" fmla="*/ 1915347 h 1915347"/>
                <a:gd name="connsiteX0" fmla="*/ 0 w 2549495"/>
                <a:gd name="connsiteY0" fmla="*/ 1905063 h 1915347"/>
                <a:gd name="connsiteX1" fmla="*/ 1049788 w 2549495"/>
                <a:gd name="connsiteY1" fmla="*/ 1904444 h 1915347"/>
                <a:gd name="connsiteX2" fmla="*/ 880346 w 2549495"/>
                <a:gd name="connsiteY2" fmla="*/ 1718530 h 1915347"/>
                <a:gd name="connsiteX3" fmla="*/ 839751 w 2549495"/>
                <a:gd name="connsiteY3" fmla="*/ 1336700 h 1915347"/>
                <a:gd name="connsiteX4" fmla="*/ 839751 w 2549495"/>
                <a:gd name="connsiteY4" fmla="*/ 1186086 h 1915347"/>
                <a:gd name="connsiteX5" fmla="*/ 1315127 w 2549495"/>
                <a:gd name="connsiteY5" fmla="*/ 1186086 h 1915347"/>
                <a:gd name="connsiteX6" fmla="*/ 1315127 w 2549495"/>
                <a:gd name="connsiteY6" fmla="*/ 1495551 h 1915347"/>
                <a:gd name="connsiteX7" fmla="*/ 1329836 w 2549495"/>
                <a:gd name="connsiteY7" fmla="*/ 1652636 h 1915347"/>
                <a:gd name="connsiteX8" fmla="*/ 1395141 w 2549495"/>
                <a:gd name="connsiteY8" fmla="*/ 1686172 h 1915347"/>
                <a:gd name="connsiteX9" fmla="*/ 1468095 w 2549495"/>
                <a:gd name="connsiteY9" fmla="*/ 1643811 h 1915347"/>
                <a:gd name="connsiteX10" fmla="*/ 1485745 w 2549495"/>
                <a:gd name="connsiteY10" fmla="*/ 1422597 h 1915347"/>
                <a:gd name="connsiteX11" fmla="*/ 1485745 w 2549495"/>
                <a:gd name="connsiteY11" fmla="*/ 1290810 h 1915347"/>
                <a:gd name="connsiteX12" fmla="*/ 1461035 w 2549495"/>
                <a:gd name="connsiteY12" fmla="*/ 1130782 h 1915347"/>
                <a:gd name="connsiteX13" fmla="*/ 1388081 w 2549495"/>
                <a:gd name="connsiteY13" fmla="*/ 1064300 h 1915347"/>
                <a:gd name="connsiteX14" fmla="*/ 1200990 w 2549495"/>
                <a:gd name="connsiteY14" fmla="*/ 1046062 h 1915347"/>
                <a:gd name="connsiteX15" fmla="*/ 1200990 w 2549495"/>
                <a:gd name="connsiteY15" fmla="*/ 769544 h 1915347"/>
                <a:gd name="connsiteX16" fmla="*/ 1410438 w 2549495"/>
                <a:gd name="connsiteY16" fmla="*/ 756600 h 1915347"/>
                <a:gd name="connsiteX17" fmla="*/ 1468095 w 2549495"/>
                <a:gd name="connsiteY17" fmla="*/ 700120 h 1915347"/>
                <a:gd name="connsiteX18" fmla="*/ 1485745 w 2549495"/>
                <a:gd name="connsiteY18" fmla="*/ 563626 h 1915347"/>
                <a:gd name="connsiteX19" fmla="*/ 1485745 w 2549495"/>
                <a:gd name="connsiteY19" fmla="*/ 457726 h 1915347"/>
                <a:gd name="connsiteX20" fmla="*/ 1465153 w 2549495"/>
                <a:gd name="connsiteY20" fmla="*/ 325938 h 1915347"/>
                <a:gd name="connsiteX21" fmla="*/ 1401024 w 2549495"/>
                <a:gd name="connsiteY21" fmla="*/ 294168 h 1915347"/>
                <a:gd name="connsiteX22" fmla="*/ 1333366 w 2549495"/>
                <a:gd name="connsiteY22" fmla="*/ 327703 h 1915347"/>
                <a:gd name="connsiteX23" fmla="*/ 1315127 w 2549495"/>
                <a:gd name="connsiteY23" fmla="*/ 470669 h 1915347"/>
                <a:gd name="connsiteX24" fmla="*/ 1315127 w 2549495"/>
                <a:gd name="connsiteY24" fmla="*/ 627167 h 1915347"/>
                <a:gd name="connsiteX25" fmla="*/ 839751 w 2549495"/>
                <a:gd name="connsiteY25" fmla="*/ 627167 h 1915347"/>
                <a:gd name="connsiteX26" fmla="*/ 839751 w 2549495"/>
                <a:gd name="connsiteY26" fmla="*/ 464786 h 1915347"/>
                <a:gd name="connsiteX27" fmla="*/ 964479 w 2549495"/>
                <a:gd name="connsiteY27" fmla="*/ 95899 h 1915347"/>
                <a:gd name="connsiteX28" fmla="*/ 1361017 w 2549495"/>
                <a:gd name="connsiteY28" fmla="*/ 0 h 1915347"/>
                <a:gd name="connsiteX29" fmla="*/ 1822273 w 2549495"/>
                <a:gd name="connsiteY29" fmla="*/ 132872 h 1915347"/>
                <a:gd name="connsiteX30" fmla="*/ 1943470 w 2549495"/>
                <a:gd name="connsiteY30" fmla="*/ 502090 h 1915347"/>
                <a:gd name="connsiteX31" fmla="*/ 1899933 w 2549495"/>
                <a:gd name="connsiteY31" fmla="*/ 733150 h 1915347"/>
                <a:gd name="connsiteX32" fmla="*/ 1746966 w 2549495"/>
                <a:gd name="connsiteY32" fmla="*/ 863089 h 1915347"/>
                <a:gd name="connsiteX33" fmla="*/ 1908170 w 2549495"/>
                <a:gd name="connsiteY33" fmla="*/ 982586 h 1915347"/>
                <a:gd name="connsiteX34" fmla="*/ 1961120 w 2549495"/>
                <a:gd name="connsiteY34" fmla="*/ 1371687 h 1915347"/>
                <a:gd name="connsiteX35" fmla="*/ 1909347 w 2549495"/>
                <a:gd name="connsiteY35" fmla="*/ 1724276 h 1915347"/>
                <a:gd name="connsiteX36" fmla="*/ 1730493 w 2549495"/>
                <a:gd name="connsiteY36" fmla="*/ 1914998 h 1915347"/>
                <a:gd name="connsiteX37" fmla="*/ 2549495 w 2549495"/>
                <a:gd name="connsiteY37" fmla="*/ 1915347 h 1915347"/>
                <a:gd name="connsiteX0" fmla="*/ 0 w 4146831"/>
                <a:gd name="connsiteY0" fmla="*/ 1921587 h 1921587"/>
                <a:gd name="connsiteX1" fmla="*/ 2647124 w 4146831"/>
                <a:gd name="connsiteY1" fmla="*/ 1904444 h 1921587"/>
                <a:gd name="connsiteX2" fmla="*/ 2477682 w 4146831"/>
                <a:gd name="connsiteY2" fmla="*/ 1718530 h 1921587"/>
                <a:gd name="connsiteX3" fmla="*/ 2437087 w 4146831"/>
                <a:gd name="connsiteY3" fmla="*/ 1336700 h 1921587"/>
                <a:gd name="connsiteX4" fmla="*/ 2437087 w 4146831"/>
                <a:gd name="connsiteY4" fmla="*/ 1186086 h 1921587"/>
                <a:gd name="connsiteX5" fmla="*/ 2912463 w 4146831"/>
                <a:gd name="connsiteY5" fmla="*/ 1186086 h 1921587"/>
                <a:gd name="connsiteX6" fmla="*/ 2912463 w 4146831"/>
                <a:gd name="connsiteY6" fmla="*/ 1495551 h 1921587"/>
                <a:gd name="connsiteX7" fmla="*/ 2927172 w 4146831"/>
                <a:gd name="connsiteY7" fmla="*/ 1652636 h 1921587"/>
                <a:gd name="connsiteX8" fmla="*/ 2992477 w 4146831"/>
                <a:gd name="connsiteY8" fmla="*/ 1686172 h 1921587"/>
                <a:gd name="connsiteX9" fmla="*/ 3065431 w 4146831"/>
                <a:gd name="connsiteY9" fmla="*/ 1643811 h 1921587"/>
                <a:gd name="connsiteX10" fmla="*/ 3083081 w 4146831"/>
                <a:gd name="connsiteY10" fmla="*/ 1422597 h 1921587"/>
                <a:gd name="connsiteX11" fmla="*/ 3083081 w 4146831"/>
                <a:gd name="connsiteY11" fmla="*/ 1290810 h 1921587"/>
                <a:gd name="connsiteX12" fmla="*/ 3058371 w 4146831"/>
                <a:gd name="connsiteY12" fmla="*/ 1130782 h 1921587"/>
                <a:gd name="connsiteX13" fmla="*/ 2985417 w 4146831"/>
                <a:gd name="connsiteY13" fmla="*/ 1064300 h 1921587"/>
                <a:gd name="connsiteX14" fmla="*/ 2798326 w 4146831"/>
                <a:gd name="connsiteY14" fmla="*/ 1046062 h 1921587"/>
                <a:gd name="connsiteX15" fmla="*/ 2798326 w 4146831"/>
                <a:gd name="connsiteY15" fmla="*/ 769544 h 1921587"/>
                <a:gd name="connsiteX16" fmla="*/ 3007774 w 4146831"/>
                <a:gd name="connsiteY16" fmla="*/ 756600 h 1921587"/>
                <a:gd name="connsiteX17" fmla="*/ 3065431 w 4146831"/>
                <a:gd name="connsiteY17" fmla="*/ 700120 h 1921587"/>
                <a:gd name="connsiteX18" fmla="*/ 3083081 w 4146831"/>
                <a:gd name="connsiteY18" fmla="*/ 563626 h 1921587"/>
                <a:gd name="connsiteX19" fmla="*/ 3083081 w 4146831"/>
                <a:gd name="connsiteY19" fmla="*/ 457726 h 1921587"/>
                <a:gd name="connsiteX20" fmla="*/ 3062489 w 4146831"/>
                <a:gd name="connsiteY20" fmla="*/ 325938 h 1921587"/>
                <a:gd name="connsiteX21" fmla="*/ 2998360 w 4146831"/>
                <a:gd name="connsiteY21" fmla="*/ 294168 h 1921587"/>
                <a:gd name="connsiteX22" fmla="*/ 2930702 w 4146831"/>
                <a:gd name="connsiteY22" fmla="*/ 327703 h 1921587"/>
                <a:gd name="connsiteX23" fmla="*/ 2912463 w 4146831"/>
                <a:gd name="connsiteY23" fmla="*/ 470669 h 1921587"/>
                <a:gd name="connsiteX24" fmla="*/ 2912463 w 4146831"/>
                <a:gd name="connsiteY24" fmla="*/ 627167 h 1921587"/>
                <a:gd name="connsiteX25" fmla="*/ 2437087 w 4146831"/>
                <a:gd name="connsiteY25" fmla="*/ 627167 h 1921587"/>
                <a:gd name="connsiteX26" fmla="*/ 2437087 w 4146831"/>
                <a:gd name="connsiteY26" fmla="*/ 464786 h 1921587"/>
                <a:gd name="connsiteX27" fmla="*/ 2561815 w 4146831"/>
                <a:gd name="connsiteY27" fmla="*/ 95899 h 1921587"/>
                <a:gd name="connsiteX28" fmla="*/ 2958353 w 4146831"/>
                <a:gd name="connsiteY28" fmla="*/ 0 h 1921587"/>
                <a:gd name="connsiteX29" fmla="*/ 3419609 w 4146831"/>
                <a:gd name="connsiteY29" fmla="*/ 132872 h 1921587"/>
                <a:gd name="connsiteX30" fmla="*/ 3540806 w 4146831"/>
                <a:gd name="connsiteY30" fmla="*/ 502090 h 1921587"/>
                <a:gd name="connsiteX31" fmla="*/ 3497269 w 4146831"/>
                <a:gd name="connsiteY31" fmla="*/ 733150 h 1921587"/>
                <a:gd name="connsiteX32" fmla="*/ 3344302 w 4146831"/>
                <a:gd name="connsiteY32" fmla="*/ 863089 h 1921587"/>
                <a:gd name="connsiteX33" fmla="*/ 3505506 w 4146831"/>
                <a:gd name="connsiteY33" fmla="*/ 982586 h 1921587"/>
                <a:gd name="connsiteX34" fmla="*/ 3558456 w 4146831"/>
                <a:gd name="connsiteY34" fmla="*/ 1371687 h 1921587"/>
                <a:gd name="connsiteX35" fmla="*/ 3506683 w 4146831"/>
                <a:gd name="connsiteY35" fmla="*/ 1724276 h 1921587"/>
                <a:gd name="connsiteX36" fmla="*/ 3327829 w 4146831"/>
                <a:gd name="connsiteY36" fmla="*/ 1914998 h 1921587"/>
                <a:gd name="connsiteX37" fmla="*/ 4146831 w 4146831"/>
                <a:gd name="connsiteY37" fmla="*/ 1915347 h 1921587"/>
                <a:gd name="connsiteX0" fmla="*/ 0 w 4389185"/>
                <a:gd name="connsiteY0" fmla="*/ 1906899 h 1915347"/>
                <a:gd name="connsiteX1" fmla="*/ 2889478 w 4389185"/>
                <a:gd name="connsiteY1" fmla="*/ 1904444 h 1915347"/>
                <a:gd name="connsiteX2" fmla="*/ 2720036 w 4389185"/>
                <a:gd name="connsiteY2" fmla="*/ 1718530 h 1915347"/>
                <a:gd name="connsiteX3" fmla="*/ 2679441 w 4389185"/>
                <a:gd name="connsiteY3" fmla="*/ 1336700 h 1915347"/>
                <a:gd name="connsiteX4" fmla="*/ 2679441 w 4389185"/>
                <a:gd name="connsiteY4" fmla="*/ 1186086 h 1915347"/>
                <a:gd name="connsiteX5" fmla="*/ 3154817 w 4389185"/>
                <a:gd name="connsiteY5" fmla="*/ 1186086 h 1915347"/>
                <a:gd name="connsiteX6" fmla="*/ 3154817 w 4389185"/>
                <a:gd name="connsiteY6" fmla="*/ 1495551 h 1915347"/>
                <a:gd name="connsiteX7" fmla="*/ 3169526 w 4389185"/>
                <a:gd name="connsiteY7" fmla="*/ 1652636 h 1915347"/>
                <a:gd name="connsiteX8" fmla="*/ 3234831 w 4389185"/>
                <a:gd name="connsiteY8" fmla="*/ 1686172 h 1915347"/>
                <a:gd name="connsiteX9" fmla="*/ 3307785 w 4389185"/>
                <a:gd name="connsiteY9" fmla="*/ 1643811 h 1915347"/>
                <a:gd name="connsiteX10" fmla="*/ 3325435 w 4389185"/>
                <a:gd name="connsiteY10" fmla="*/ 1422597 h 1915347"/>
                <a:gd name="connsiteX11" fmla="*/ 3325435 w 4389185"/>
                <a:gd name="connsiteY11" fmla="*/ 1290810 h 1915347"/>
                <a:gd name="connsiteX12" fmla="*/ 3300725 w 4389185"/>
                <a:gd name="connsiteY12" fmla="*/ 1130782 h 1915347"/>
                <a:gd name="connsiteX13" fmla="*/ 3227771 w 4389185"/>
                <a:gd name="connsiteY13" fmla="*/ 1064300 h 1915347"/>
                <a:gd name="connsiteX14" fmla="*/ 3040680 w 4389185"/>
                <a:gd name="connsiteY14" fmla="*/ 1046062 h 1915347"/>
                <a:gd name="connsiteX15" fmla="*/ 3040680 w 4389185"/>
                <a:gd name="connsiteY15" fmla="*/ 769544 h 1915347"/>
                <a:gd name="connsiteX16" fmla="*/ 3250128 w 4389185"/>
                <a:gd name="connsiteY16" fmla="*/ 756600 h 1915347"/>
                <a:gd name="connsiteX17" fmla="*/ 3307785 w 4389185"/>
                <a:gd name="connsiteY17" fmla="*/ 700120 h 1915347"/>
                <a:gd name="connsiteX18" fmla="*/ 3325435 w 4389185"/>
                <a:gd name="connsiteY18" fmla="*/ 563626 h 1915347"/>
                <a:gd name="connsiteX19" fmla="*/ 3325435 w 4389185"/>
                <a:gd name="connsiteY19" fmla="*/ 457726 h 1915347"/>
                <a:gd name="connsiteX20" fmla="*/ 3304843 w 4389185"/>
                <a:gd name="connsiteY20" fmla="*/ 325938 h 1915347"/>
                <a:gd name="connsiteX21" fmla="*/ 3240714 w 4389185"/>
                <a:gd name="connsiteY21" fmla="*/ 294168 h 1915347"/>
                <a:gd name="connsiteX22" fmla="*/ 3173056 w 4389185"/>
                <a:gd name="connsiteY22" fmla="*/ 327703 h 1915347"/>
                <a:gd name="connsiteX23" fmla="*/ 3154817 w 4389185"/>
                <a:gd name="connsiteY23" fmla="*/ 470669 h 1915347"/>
                <a:gd name="connsiteX24" fmla="*/ 3154817 w 4389185"/>
                <a:gd name="connsiteY24" fmla="*/ 627167 h 1915347"/>
                <a:gd name="connsiteX25" fmla="*/ 2679441 w 4389185"/>
                <a:gd name="connsiteY25" fmla="*/ 627167 h 1915347"/>
                <a:gd name="connsiteX26" fmla="*/ 2679441 w 4389185"/>
                <a:gd name="connsiteY26" fmla="*/ 464786 h 1915347"/>
                <a:gd name="connsiteX27" fmla="*/ 2804169 w 4389185"/>
                <a:gd name="connsiteY27" fmla="*/ 95899 h 1915347"/>
                <a:gd name="connsiteX28" fmla="*/ 3200707 w 4389185"/>
                <a:gd name="connsiteY28" fmla="*/ 0 h 1915347"/>
                <a:gd name="connsiteX29" fmla="*/ 3661963 w 4389185"/>
                <a:gd name="connsiteY29" fmla="*/ 132872 h 1915347"/>
                <a:gd name="connsiteX30" fmla="*/ 3783160 w 4389185"/>
                <a:gd name="connsiteY30" fmla="*/ 502090 h 1915347"/>
                <a:gd name="connsiteX31" fmla="*/ 3739623 w 4389185"/>
                <a:gd name="connsiteY31" fmla="*/ 733150 h 1915347"/>
                <a:gd name="connsiteX32" fmla="*/ 3586656 w 4389185"/>
                <a:gd name="connsiteY32" fmla="*/ 863089 h 1915347"/>
                <a:gd name="connsiteX33" fmla="*/ 3747860 w 4389185"/>
                <a:gd name="connsiteY33" fmla="*/ 982586 h 1915347"/>
                <a:gd name="connsiteX34" fmla="*/ 3800810 w 4389185"/>
                <a:gd name="connsiteY34" fmla="*/ 1371687 h 1915347"/>
                <a:gd name="connsiteX35" fmla="*/ 3749037 w 4389185"/>
                <a:gd name="connsiteY35" fmla="*/ 1724276 h 1915347"/>
                <a:gd name="connsiteX36" fmla="*/ 3570183 w 4389185"/>
                <a:gd name="connsiteY36" fmla="*/ 1914998 h 1915347"/>
                <a:gd name="connsiteX37" fmla="*/ 4389185 w 4389185"/>
                <a:gd name="connsiteY37" fmla="*/ 1915347 h 191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89185" h="1915347">
                  <a:moveTo>
                    <a:pt x="0" y="1906899"/>
                  </a:moveTo>
                  <a:lnTo>
                    <a:pt x="2889478" y="1904444"/>
                  </a:lnTo>
                  <a:cubicBezTo>
                    <a:pt x="2851376" y="1865399"/>
                    <a:pt x="2747100" y="1791876"/>
                    <a:pt x="2720036" y="1718530"/>
                  </a:cubicBezTo>
                  <a:cubicBezTo>
                    <a:pt x="2692973" y="1645184"/>
                    <a:pt x="2679441" y="1517907"/>
                    <a:pt x="2679441" y="1336700"/>
                  </a:cubicBezTo>
                  <a:lnTo>
                    <a:pt x="2679441" y="1186086"/>
                  </a:lnTo>
                  <a:lnTo>
                    <a:pt x="3154817" y="1186086"/>
                  </a:lnTo>
                  <a:lnTo>
                    <a:pt x="3154817" y="1495551"/>
                  </a:lnTo>
                  <a:cubicBezTo>
                    <a:pt x="3154817" y="1577918"/>
                    <a:pt x="3159720" y="1630280"/>
                    <a:pt x="3169526" y="1652636"/>
                  </a:cubicBezTo>
                  <a:cubicBezTo>
                    <a:pt x="3179331" y="1674993"/>
                    <a:pt x="3201100" y="1686172"/>
                    <a:pt x="3234831" y="1686172"/>
                  </a:cubicBezTo>
                  <a:cubicBezTo>
                    <a:pt x="3271700" y="1686172"/>
                    <a:pt x="3296018" y="1672052"/>
                    <a:pt x="3307785" y="1643811"/>
                  </a:cubicBezTo>
                  <a:cubicBezTo>
                    <a:pt x="3319551" y="1615571"/>
                    <a:pt x="3325435" y="1541833"/>
                    <a:pt x="3325435" y="1422597"/>
                  </a:cubicBezTo>
                  <a:lnTo>
                    <a:pt x="3325435" y="1290810"/>
                  </a:lnTo>
                  <a:cubicBezTo>
                    <a:pt x="3325435" y="1217856"/>
                    <a:pt x="3317198" y="1164514"/>
                    <a:pt x="3300725" y="1130782"/>
                  </a:cubicBezTo>
                  <a:cubicBezTo>
                    <a:pt x="3284251" y="1097051"/>
                    <a:pt x="3259933" y="1074890"/>
                    <a:pt x="3227771" y="1064300"/>
                  </a:cubicBezTo>
                  <a:cubicBezTo>
                    <a:pt x="3195609" y="1053710"/>
                    <a:pt x="3133245" y="1047631"/>
                    <a:pt x="3040680" y="1046062"/>
                  </a:cubicBezTo>
                  <a:lnTo>
                    <a:pt x="3040680" y="769544"/>
                  </a:lnTo>
                  <a:cubicBezTo>
                    <a:pt x="3153641" y="769544"/>
                    <a:pt x="3223456" y="765229"/>
                    <a:pt x="3250128" y="756600"/>
                  </a:cubicBezTo>
                  <a:cubicBezTo>
                    <a:pt x="3276799" y="747971"/>
                    <a:pt x="3296018" y="729145"/>
                    <a:pt x="3307785" y="700120"/>
                  </a:cubicBezTo>
                  <a:cubicBezTo>
                    <a:pt x="3319551" y="671096"/>
                    <a:pt x="3325435" y="625598"/>
                    <a:pt x="3325435" y="563626"/>
                  </a:cubicBezTo>
                  <a:lnTo>
                    <a:pt x="3325435" y="457726"/>
                  </a:lnTo>
                  <a:cubicBezTo>
                    <a:pt x="3325435" y="391048"/>
                    <a:pt x="3318571" y="347118"/>
                    <a:pt x="3304843" y="325938"/>
                  </a:cubicBezTo>
                  <a:cubicBezTo>
                    <a:pt x="3291115" y="304758"/>
                    <a:pt x="3269739" y="294168"/>
                    <a:pt x="3240714" y="294168"/>
                  </a:cubicBezTo>
                  <a:cubicBezTo>
                    <a:pt x="3207767" y="294168"/>
                    <a:pt x="3185215" y="305347"/>
                    <a:pt x="3173056" y="327703"/>
                  </a:cubicBezTo>
                  <a:cubicBezTo>
                    <a:pt x="3160897" y="350060"/>
                    <a:pt x="3154817" y="397715"/>
                    <a:pt x="3154817" y="470669"/>
                  </a:cubicBezTo>
                  <a:lnTo>
                    <a:pt x="3154817" y="627167"/>
                  </a:lnTo>
                  <a:lnTo>
                    <a:pt x="2679441" y="627167"/>
                  </a:lnTo>
                  <a:lnTo>
                    <a:pt x="2679441" y="464786"/>
                  </a:lnTo>
                  <a:cubicBezTo>
                    <a:pt x="2679441" y="282794"/>
                    <a:pt x="2721017" y="159831"/>
                    <a:pt x="2804169" y="95899"/>
                  </a:cubicBezTo>
                  <a:cubicBezTo>
                    <a:pt x="2887320" y="31966"/>
                    <a:pt x="3019500" y="0"/>
                    <a:pt x="3200707" y="0"/>
                  </a:cubicBezTo>
                  <a:cubicBezTo>
                    <a:pt x="3427413" y="0"/>
                    <a:pt x="3581165" y="44291"/>
                    <a:pt x="3661963" y="132872"/>
                  </a:cubicBezTo>
                  <a:cubicBezTo>
                    <a:pt x="3742761" y="221453"/>
                    <a:pt x="3783160" y="344526"/>
                    <a:pt x="3783160" y="502090"/>
                  </a:cubicBezTo>
                  <a:cubicBezTo>
                    <a:pt x="3783160" y="608701"/>
                    <a:pt x="3768648" y="685721"/>
                    <a:pt x="3739623" y="733150"/>
                  </a:cubicBezTo>
                  <a:cubicBezTo>
                    <a:pt x="3710599" y="780578"/>
                    <a:pt x="3659610" y="823891"/>
                    <a:pt x="3586656" y="863089"/>
                  </a:cubicBezTo>
                  <a:cubicBezTo>
                    <a:pt x="3658825" y="887419"/>
                    <a:pt x="3712560" y="927252"/>
                    <a:pt x="3747860" y="982586"/>
                  </a:cubicBezTo>
                  <a:cubicBezTo>
                    <a:pt x="3783160" y="1037920"/>
                    <a:pt x="3800810" y="1167621"/>
                    <a:pt x="3800810" y="1371687"/>
                  </a:cubicBezTo>
                  <a:cubicBezTo>
                    <a:pt x="3800810" y="1523160"/>
                    <a:pt x="3783552" y="1640689"/>
                    <a:pt x="3749037" y="1724276"/>
                  </a:cubicBezTo>
                  <a:cubicBezTo>
                    <a:pt x="3714521" y="1807862"/>
                    <a:pt x="3647705" y="1851940"/>
                    <a:pt x="3570183" y="1914998"/>
                  </a:cubicBezTo>
                  <a:lnTo>
                    <a:pt x="4389185" y="1915347"/>
                  </a:lnTo>
                </a:path>
              </a:pathLst>
            </a:custGeom>
            <a:noFill/>
            <a:ln w="38100">
              <a:solidFill>
                <a:schemeClr val="accent3"/>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1800" dirty="0">
                <a:latin typeface="Impact" panose="020B0806030902050204" pitchFamily="34" charset="0"/>
              </a:endParaRPr>
            </a:p>
          </p:txBody>
        </p:sp>
        <p:grpSp>
          <p:nvGrpSpPr>
            <p:cNvPr id="14" name="组合 92"/>
            <p:cNvGrpSpPr/>
            <p:nvPr/>
          </p:nvGrpSpPr>
          <p:grpSpPr>
            <a:xfrm>
              <a:off x="1490077" y="5718137"/>
              <a:ext cx="216261" cy="216261"/>
              <a:chOff x="2218721" y="3717673"/>
              <a:chExt cx="248226" cy="248226"/>
            </a:xfrm>
          </p:grpSpPr>
          <p:sp>
            <p:nvSpPr>
              <p:cNvPr id="97" name="椭圆 96"/>
              <p:cNvSpPr/>
              <p:nvPr/>
            </p:nvSpPr>
            <p:spPr>
              <a:xfrm>
                <a:off x="2218721" y="3717673"/>
                <a:ext cx="248226" cy="248226"/>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2262420" y="3763753"/>
                <a:ext cx="156066" cy="156066"/>
              </a:xfrm>
              <a:prstGeom prst="ellipse">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93"/>
            <p:cNvGrpSpPr/>
            <p:nvPr/>
          </p:nvGrpSpPr>
          <p:grpSpPr>
            <a:xfrm>
              <a:off x="5394180" y="5718136"/>
              <a:ext cx="216261" cy="216261"/>
              <a:chOff x="2218721" y="3717673"/>
              <a:chExt cx="248226" cy="248226"/>
            </a:xfrm>
          </p:grpSpPr>
          <p:sp>
            <p:nvSpPr>
              <p:cNvPr id="95" name="椭圆 94"/>
              <p:cNvSpPr/>
              <p:nvPr/>
            </p:nvSpPr>
            <p:spPr>
              <a:xfrm>
                <a:off x="2218721" y="3717673"/>
                <a:ext cx="248226" cy="248226"/>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262420" y="3763753"/>
                <a:ext cx="156066" cy="156066"/>
              </a:xfrm>
              <a:prstGeom prst="ellipse">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9" name="文本框 61"/>
          <p:cNvSpPr txBox="1"/>
          <p:nvPr/>
        </p:nvSpPr>
        <p:spPr>
          <a:xfrm>
            <a:off x="1293894" y="3707021"/>
            <a:ext cx="1585918" cy="484738"/>
          </a:xfrm>
          <a:prstGeom prst="rect">
            <a:avLst/>
          </a:prstGeom>
          <a:noFill/>
        </p:spPr>
        <p:txBody>
          <a:bodyPr wrap="square" lIns="68571" tIns="34285" rIns="68571" bIns="34285"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在此添加详细的文字信息介绍。在此添加详细的文字。</a:t>
            </a:r>
          </a:p>
          <a:p>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6" name="组合 99"/>
          <p:cNvGrpSpPr/>
          <p:nvPr/>
        </p:nvGrpSpPr>
        <p:grpSpPr>
          <a:xfrm>
            <a:off x="1356904" y="3190872"/>
            <a:ext cx="1081446" cy="492013"/>
            <a:chOff x="4806096" y="2627316"/>
            <a:chExt cx="1442304" cy="655815"/>
          </a:xfrm>
          <a:solidFill>
            <a:schemeClr val="accent3"/>
          </a:solidFill>
        </p:grpSpPr>
        <p:sp>
          <p:nvSpPr>
            <p:cNvPr id="101" name="矩形 100"/>
            <p:cNvSpPr/>
            <p:nvPr/>
          </p:nvSpPr>
          <p:spPr>
            <a:xfrm>
              <a:off x="4806316" y="2705100"/>
              <a:ext cx="1442084" cy="495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lumMod val="95000"/>
                  </a:schemeClr>
                </a:solidFill>
                <a:latin typeface="微软雅黑" panose="020B0503020204020204" pitchFamily="34" charset="-122"/>
                <a:ea typeface="微软雅黑" panose="020B0503020204020204" pitchFamily="34" charset="-122"/>
              </a:endParaRPr>
            </a:p>
          </p:txBody>
        </p:sp>
        <p:pic>
          <p:nvPicPr>
            <p:cNvPr id="102" name="图片 101"/>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6200000" flipH="1">
              <a:off x="4505604" y="2927808"/>
              <a:ext cx="655815" cy="54832"/>
            </a:xfrm>
            <a:prstGeom prst="rect">
              <a:avLst/>
            </a:prstGeom>
            <a:grpFill/>
          </p:spPr>
        </p:pic>
        <p:sp>
          <p:nvSpPr>
            <p:cNvPr id="103" name="文本框 65"/>
            <p:cNvSpPr txBox="1"/>
            <p:nvPr/>
          </p:nvSpPr>
          <p:spPr>
            <a:xfrm>
              <a:off x="4901582" y="2768085"/>
              <a:ext cx="1240097" cy="369218"/>
            </a:xfrm>
            <a:prstGeom prst="rect">
              <a:avLst/>
            </a:prstGeom>
            <a:grpFill/>
          </p:spPr>
          <p:txBody>
            <a:bodyPr wrap="square" rtlCol="0">
              <a:spAutoFit/>
            </a:bodyPr>
            <a:lstStyle/>
            <a:p>
              <a:pPr algn="ctr"/>
              <a:r>
                <a:rPr lang="zh-CN" altLang="en-US" sz="1200" dirty="0">
                  <a:solidFill>
                    <a:schemeClr val="bg1">
                      <a:lumMod val="9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7" name="组合 103"/>
          <p:cNvGrpSpPr/>
          <p:nvPr/>
        </p:nvGrpSpPr>
        <p:grpSpPr>
          <a:xfrm>
            <a:off x="4665248" y="3095622"/>
            <a:ext cx="3327899" cy="1367716"/>
            <a:chOff x="6221950" y="4126221"/>
            <a:chExt cx="4438354" cy="1823059"/>
          </a:xfrm>
        </p:grpSpPr>
        <p:sp>
          <p:nvSpPr>
            <p:cNvPr id="105" name="直角三角形 104"/>
            <p:cNvSpPr/>
            <p:nvPr/>
          </p:nvSpPr>
          <p:spPr>
            <a:xfrm flipH="1">
              <a:off x="9167261" y="4523378"/>
              <a:ext cx="197666" cy="712822"/>
            </a:xfrm>
            <a:prstGeom prst="rtTriangle">
              <a:avLst/>
            </a:prstGeom>
            <a:noFill/>
            <a:ln w="38100">
              <a:solidFill>
                <a:schemeClr val="accent4"/>
              </a:solid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05"/>
            <p:cNvGrpSpPr/>
            <p:nvPr/>
          </p:nvGrpSpPr>
          <p:grpSpPr>
            <a:xfrm>
              <a:off x="6221950" y="4126221"/>
              <a:ext cx="4438354" cy="1823059"/>
              <a:chOff x="6221950" y="4126221"/>
              <a:chExt cx="4438354" cy="1823059"/>
            </a:xfrm>
          </p:grpSpPr>
          <p:sp>
            <p:nvSpPr>
              <p:cNvPr id="107" name="文本框 69"/>
              <p:cNvSpPr txBox="1"/>
              <p:nvPr/>
            </p:nvSpPr>
            <p:spPr>
              <a:xfrm>
                <a:off x="6401266" y="4126221"/>
                <a:ext cx="4136390" cy="1709572"/>
              </a:xfrm>
              <a:custGeom>
                <a:avLst/>
                <a:gdLst>
                  <a:gd name="connsiteX0" fmla="*/ 368349 w 1054387"/>
                  <a:gd name="connsiteY0" fmla="*/ 0 h 1708761"/>
                  <a:gd name="connsiteX1" fmla="*/ 933011 w 1054387"/>
                  <a:gd name="connsiteY1" fmla="*/ 0 h 1708761"/>
                  <a:gd name="connsiteX2" fmla="*/ 933011 w 1054387"/>
                  <a:gd name="connsiteY2" fmla="*/ 1116658 h 1708761"/>
                  <a:gd name="connsiteX3" fmla="*/ 1054387 w 1054387"/>
                  <a:gd name="connsiteY3" fmla="*/ 1116658 h 1708761"/>
                  <a:gd name="connsiteX4" fmla="*/ 1054387 w 1054387"/>
                  <a:gd name="connsiteY4" fmla="*/ 1407960 h 1708761"/>
                  <a:gd name="connsiteX5" fmla="*/ 933011 w 1054387"/>
                  <a:gd name="connsiteY5" fmla="*/ 1407960 h 1708761"/>
                  <a:gd name="connsiteX6" fmla="*/ 933011 w 1054387"/>
                  <a:gd name="connsiteY6" fmla="*/ 1708761 h 1708761"/>
                  <a:gd name="connsiteX7" fmla="*/ 506613 w 1054387"/>
                  <a:gd name="connsiteY7" fmla="*/ 1708761 h 1708761"/>
                  <a:gd name="connsiteX8" fmla="*/ 506613 w 1054387"/>
                  <a:gd name="connsiteY8" fmla="*/ 1407960 h 1708761"/>
                  <a:gd name="connsiteX9" fmla="*/ 0 w 1054387"/>
                  <a:gd name="connsiteY9" fmla="*/ 1407960 h 1708761"/>
                  <a:gd name="connsiteX10" fmla="*/ 0 w 1054387"/>
                  <a:gd name="connsiteY10" fmla="*/ 1116658 h 1708761"/>
                  <a:gd name="connsiteX0" fmla="*/ 933011 w 1054387"/>
                  <a:gd name="connsiteY0" fmla="*/ 1708761 h 1800201"/>
                  <a:gd name="connsiteX1" fmla="*/ 506613 w 1054387"/>
                  <a:gd name="connsiteY1" fmla="*/ 1708761 h 1800201"/>
                  <a:gd name="connsiteX2" fmla="*/ 506613 w 1054387"/>
                  <a:gd name="connsiteY2" fmla="*/ 1407960 h 1800201"/>
                  <a:gd name="connsiteX3" fmla="*/ 0 w 1054387"/>
                  <a:gd name="connsiteY3" fmla="*/ 1407960 h 1800201"/>
                  <a:gd name="connsiteX4" fmla="*/ 0 w 1054387"/>
                  <a:gd name="connsiteY4" fmla="*/ 1116658 h 1800201"/>
                  <a:gd name="connsiteX5" fmla="*/ 368349 w 1054387"/>
                  <a:gd name="connsiteY5" fmla="*/ 0 h 1800201"/>
                  <a:gd name="connsiteX6" fmla="*/ 933011 w 1054387"/>
                  <a:gd name="connsiteY6" fmla="*/ 0 h 1800201"/>
                  <a:gd name="connsiteX7" fmla="*/ 933011 w 1054387"/>
                  <a:gd name="connsiteY7" fmla="*/ 1116658 h 1800201"/>
                  <a:gd name="connsiteX8" fmla="*/ 1054387 w 1054387"/>
                  <a:gd name="connsiteY8" fmla="*/ 1116658 h 1800201"/>
                  <a:gd name="connsiteX9" fmla="*/ 1054387 w 1054387"/>
                  <a:gd name="connsiteY9" fmla="*/ 1407960 h 1800201"/>
                  <a:gd name="connsiteX10" fmla="*/ 933011 w 1054387"/>
                  <a:gd name="connsiteY10" fmla="*/ 1407960 h 1800201"/>
                  <a:gd name="connsiteX11" fmla="*/ 1024451 w 1054387"/>
                  <a:gd name="connsiteY11" fmla="*/ 1800201 h 1800201"/>
                  <a:gd name="connsiteX0" fmla="*/ 933011 w 1054387"/>
                  <a:gd name="connsiteY0" fmla="*/ 1708761 h 1708761"/>
                  <a:gd name="connsiteX1" fmla="*/ 506613 w 1054387"/>
                  <a:gd name="connsiteY1" fmla="*/ 1708761 h 1708761"/>
                  <a:gd name="connsiteX2" fmla="*/ 506613 w 1054387"/>
                  <a:gd name="connsiteY2" fmla="*/ 1407960 h 1708761"/>
                  <a:gd name="connsiteX3" fmla="*/ 0 w 1054387"/>
                  <a:gd name="connsiteY3" fmla="*/ 1407960 h 1708761"/>
                  <a:gd name="connsiteX4" fmla="*/ 0 w 1054387"/>
                  <a:gd name="connsiteY4" fmla="*/ 1116658 h 1708761"/>
                  <a:gd name="connsiteX5" fmla="*/ 368349 w 1054387"/>
                  <a:gd name="connsiteY5" fmla="*/ 0 h 1708761"/>
                  <a:gd name="connsiteX6" fmla="*/ 933011 w 1054387"/>
                  <a:gd name="connsiteY6" fmla="*/ 0 h 1708761"/>
                  <a:gd name="connsiteX7" fmla="*/ 933011 w 1054387"/>
                  <a:gd name="connsiteY7" fmla="*/ 1116658 h 1708761"/>
                  <a:gd name="connsiteX8" fmla="*/ 1054387 w 1054387"/>
                  <a:gd name="connsiteY8" fmla="*/ 1116658 h 1708761"/>
                  <a:gd name="connsiteX9" fmla="*/ 1054387 w 1054387"/>
                  <a:gd name="connsiteY9" fmla="*/ 1407960 h 1708761"/>
                  <a:gd name="connsiteX10" fmla="*/ 933011 w 1054387"/>
                  <a:gd name="connsiteY10" fmla="*/ 1407960 h 1708761"/>
                  <a:gd name="connsiteX11" fmla="*/ 948251 w 1054387"/>
                  <a:gd name="connsiteY11" fmla="*/ 1690663 h 1708761"/>
                  <a:gd name="connsiteX0" fmla="*/ 0 w 1159601"/>
                  <a:gd name="connsiteY0" fmla="*/ 1708761 h 1708761"/>
                  <a:gd name="connsiteX1" fmla="*/ 611827 w 1159601"/>
                  <a:gd name="connsiteY1" fmla="*/ 1708761 h 1708761"/>
                  <a:gd name="connsiteX2" fmla="*/ 611827 w 1159601"/>
                  <a:gd name="connsiteY2" fmla="*/ 1407960 h 1708761"/>
                  <a:gd name="connsiteX3" fmla="*/ 105214 w 1159601"/>
                  <a:gd name="connsiteY3" fmla="*/ 1407960 h 1708761"/>
                  <a:gd name="connsiteX4" fmla="*/ 105214 w 1159601"/>
                  <a:gd name="connsiteY4" fmla="*/ 1116658 h 1708761"/>
                  <a:gd name="connsiteX5" fmla="*/ 473563 w 1159601"/>
                  <a:gd name="connsiteY5" fmla="*/ 0 h 1708761"/>
                  <a:gd name="connsiteX6" fmla="*/ 1038225 w 1159601"/>
                  <a:gd name="connsiteY6" fmla="*/ 0 h 1708761"/>
                  <a:gd name="connsiteX7" fmla="*/ 1038225 w 1159601"/>
                  <a:gd name="connsiteY7" fmla="*/ 1116658 h 1708761"/>
                  <a:gd name="connsiteX8" fmla="*/ 1159601 w 1159601"/>
                  <a:gd name="connsiteY8" fmla="*/ 1116658 h 1708761"/>
                  <a:gd name="connsiteX9" fmla="*/ 1159601 w 1159601"/>
                  <a:gd name="connsiteY9" fmla="*/ 1407960 h 1708761"/>
                  <a:gd name="connsiteX10" fmla="*/ 1038225 w 1159601"/>
                  <a:gd name="connsiteY10" fmla="*/ 1407960 h 1708761"/>
                  <a:gd name="connsiteX11" fmla="*/ 1053465 w 1159601"/>
                  <a:gd name="connsiteY11" fmla="*/ 1690663 h 1708761"/>
                  <a:gd name="connsiteX0" fmla="*/ 0 w 1159601"/>
                  <a:gd name="connsiteY0" fmla="*/ 1708761 h 1857351"/>
                  <a:gd name="connsiteX1" fmla="*/ 611827 w 1159601"/>
                  <a:gd name="connsiteY1" fmla="*/ 1708761 h 1857351"/>
                  <a:gd name="connsiteX2" fmla="*/ 611827 w 1159601"/>
                  <a:gd name="connsiteY2" fmla="*/ 1407960 h 1857351"/>
                  <a:gd name="connsiteX3" fmla="*/ 105214 w 1159601"/>
                  <a:gd name="connsiteY3" fmla="*/ 1407960 h 1857351"/>
                  <a:gd name="connsiteX4" fmla="*/ 105214 w 1159601"/>
                  <a:gd name="connsiteY4" fmla="*/ 1116658 h 1857351"/>
                  <a:gd name="connsiteX5" fmla="*/ 473563 w 1159601"/>
                  <a:gd name="connsiteY5" fmla="*/ 0 h 1857351"/>
                  <a:gd name="connsiteX6" fmla="*/ 1038225 w 1159601"/>
                  <a:gd name="connsiteY6" fmla="*/ 0 h 1857351"/>
                  <a:gd name="connsiteX7" fmla="*/ 1038225 w 1159601"/>
                  <a:gd name="connsiteY7" fmla="*/ 1116658 h 1857351"/>
                  <a:gd name="connsiteX8" fmla="*/ 1159601 w 1159601"/>
                  <a:gd name="connsiteY8" fmla="*/ 1116658 h 1857351"/>
                  <a:gd name="connsiteX9" fmla="*/ 1159601 w 1159601"/>
                  <a:gd name="connsiteY9" fmla="*/ 1407960 h 1857351"/>
                  <a:gd name="connsiteX10" fmla="*/ 1038225 w 1159601"/>
                  <a:gd name="connsiteY10" fmla="*/ 1407960 h 1857351"/>
                  <a:gd name="connsiteX11" fmla="*/ 1048703 w 1159601"/>
                  <a:gd name="connsiteY11" fmla="*/ 1857351 h 1857351"/>
                  <a:gd name="connsiteX0" fmla="*/ 0 w 1159601"/>
                  <a:gd name="connsiteY0" fmla="*/ 1708761 h 1857351"/>
                  <a:gd name="connsiteX1" fmla="*/ 611827 w 1159601"/>
                  <a:gd name="connsiteY1" fmla="*/ 1708761 h 1857351"/>
                  <a:gd name="connsiteX2" fmla="*/ 611827 w 1159601"/>
                  <a:gd name="connsiteY2" fmla="*/ 1407960 h 1857351"/>
                  <a:gd name="connsiteX3" fmla="*/ 105214 w 1159601"/>
                  <a:gd name="connsiteY3" fmla="*/ 1407960 h 1857351"/>
                  <a:gd name="connsiteX4" fmla="*/ 105214 w 1159601"/>
                  <a:gd name="connsiteY4" fmla="*/ 1116658 h 1857351"/>
                  <a:gd name="connsiteX5" fmla="*/ 473563 w 1159601"/>
                  <a:gd name="connsiteY5" fmla="*/ 0 h 1857351"/>
                  <a:gd name="connsiteX6" fmla="*/ 1038225 w 1159601"/>
                  <a:gd name="connsiteY6" fmla="*/ 0 h 1857351"/>
                  <a:gd name="connsiteX7" fmla="*/ 1038225 w 1159601"/>
                  <a:gd name="connsiteY7" fmla="*/ 1116658 h 1857351"/>
                  <a:gd name="connsiteX8" fmla="*/ 1159601 w 1159601"/>
                  <a:gd name="connsiteY8" fmla="*/ 1116658 h 1857351"/>
                  <a:gd name="connsiteX9" fmla="*/ 1159601 w 1159601"/>
                  <a:gd name="connsiteY9" fmla="*/ 1407960 h 1857351"/>
                  <a:gd name="connsiteX10" fmla="*/ 1038225 w 1159601"/>
                  <a:gd name="connsiteY10" fmla="*/ 1407960 h 1857351"/>
                  <a:gd name="connsiteX11" fmla="*/ 1039178 w 1159601"/>
                  <a:gd name="connsiteY11" fmla="*/ 1857351 h 1857351"/>
                  <a:gd name="connsiteX0" fmla="*/ 0 w 1159601"/>
                  <a:gd name="connsiteY0" fmla="*/ 1708761 h 1857351"/>
                  <a:gd name="connsiteX1" fmla="*/ 611827 w 1159601"/>
                  <a:gd name="connsiteY1" fmla="*/ 1708761 h 1857351"/>
                  <a:gd name="connsiteX2" fmla="*/ 611827 w 1159601"/>
                  <a:gd name="connsiteY2" fmla="*/ 1407960 h 1857351"/>
                  <a:gd name="connsiteX3" fmla="*/ 105214 w 1159601"/>
                  <a:gd name="connsiteY3" fmla="*/ 1407960 h 1857351"/>
                  <a:gd name="connsiteX4" fmla="*/ 105214 w 1159601"/>
                  <a:gd name="connsiteY4" fmla="*/ 1116658 h 1857351"/>
                  <a:gd name="connsiteX5" fmla="*/ 473563 w 1159601"/>
                  <a:gd name="connsiteY5" fmla="*/ 0 h 1857351"/>
                  <a:gd name="connsiteX6" fmla="*/ 1038225 w 1159601"/>
                  <a:gd name="connsiteY6" fmla="*/ 0 h 1857351"/>
                  <a:gd name="connsiteX7" fmla="*/ 1038225 w 1159601"/>
                  <a:gd name="connsiteY7" fmla="*/ 1116658 h 1857351"/>
                  <a:gd name="connsiteX8" fmla="*/ 1159601 w 1159601"/>
                  <a:gd name="connsiteY8" fmla="*/ 1116658 h 1857351"/>
                  <a:gd name="connsiteX9" fmla="*/ 1159601 w 1159601"/>
                  <a:gd name="connsiteY9" fmla="*/ 1407960 h 1857351"/>
                  <a:gd name="connsiteX10" fmla="*/ 1038225 w 1159601"/>
                  <a:gd name="connsiteY10" fmla="*/ 1407960 h 1857351"/>
                  <a:gd name="connsiteX11" fmla="*/ 1039348 w 1159601"/>
                  <a:gd name="connsiteY11" fmla="*/ 1706397 h 1857351"/>
                  <a:gd name="connsiteX12" fmla="*/ 1039178 w 1159601"/>
                  <a:gd name="connsiteY12" fmla="*/ 1857351 h 1857351"/>
                  <a:gd name="connsiteX0" fmla="*/ 0 w 1634490"/>
                  <a:gd name="connsiteY0" fmla="*/ 1708761 h 1737497"/>
                  <a:gd name="connsiteX1" fmla="*/ 611827 w 1634490"/>
                  <a:gd name="connsiteY1" fmla="*/ 1708761 h 1737497"/>
                  <a:gd name="connsiteX2" fmla="*/ 611827 w 1634490"/>
                  <a:gd name="connsiteY2" fmla="*/ 1407960 h 1737497"/>
                  <a:gd name="connsiteX3" fmla="*/ 105214 w 1634490"/>
                  <a:gd name="connsiteY3" fmla="*/ 1407960 h 1737497"/>
                  <a:gd name="connsiteX4" fmla="*/ 105214 w 1634490"/>
                  <a:gd name="connsiteY4" fmla="*/ 1116658 h 1737497"/>
                  <a:gd name="connsiteX5" fmla="*/ 473563 w 1634490"/>
                  <a:gd name="connsiteY5" fmla="*/ 0 h 1737497"/>
                  <a:gd name="connsiteX6" fmla="*/ 1038225 w 1634490"/>
                  <a:gd name="connsiteY6" fmla="*/ 0 h 1737497"/>
                  <a:gd name="connsiteX7" fmla="*/ 1038225 w 1634490"/>
                  <a:gd name="connsiteY7" fmla="*/ 1116658 h 1737497"/>
                  <a:gd name="connsiteX8" fmla="*/ 1159601 w 1634490"/>
                  <a:gd name="connsiteY8" fmla="*/ 1116658 h 1737497"/>
                  <a:gd name="connsiteX9" fmla="*/ 1159601 w 1634490"/>
                  <a:gd name="connsiteY9" fmla="*/ 1407960 h 1737497"/>
                  <a:gd name="connsiteX10" fmla="*/ 1038225 w 1634490"/>
                  <a:gd name="connsiteY10" fmla="*/ 1407960 h 1737497"/>
                  <a:gd name="connsiteX11" fmla="*/ 1039348 w 1634490"/>
                  <a:gd name="connsiteY11" fmla="*/ 1706397 h 1737497"/>
                  <a:gd name="connsiteX12" fmla="*/ 1634490 w 1634490"/>
                  <a:gd name="connsiteY12" fmla="*/ 1719238 h 1737497"/>
                  <a:gd name="connsiteX0" fmla="*/ 0 w 1634490"/>
                  <a:gd name="connsiteY0" fmla="*/ 1708761 h 1737497"/>
                  <a:gd name="connsiteX1" fmla="*/ 611827 w 1634490"/>
                  <a:gd name="connsiteY1" fmla="*/ 1708761 h 1737497"/>
                  <a:gd name="connsiteX2" fmla="*/ 611827 w 1634490"/>
                  <a:gd name="connsiteY2" fmla="*/ 1407960 h 1737497"/>
                  <a:gd name="connsiteX3" fmla="*/ 105214 w 1634490"/>
                  <a:gd name="connsiteY3" fmla="*/ 1407960 h 1737497"/>
                  <a:gd name="connsiteX4" fmla="*/ 105214 w 1634490"/>
                  <a:gd name="connsiteY4" fmla="*/ 1116658 h 1737497"/>
                  <a:gd name="connsiteX5" fmla="*/ 473563 w 1634490"/>
                  <a:gd name="connsiteY5" fmla="*/ 0 h 1737497"/>
                  <a:gd name="connsiteX6" fmla="*/ 1038225 w 1634490"/>
                  <a:gd name="connsiteY6" fmla="*/ 0 h 1737497"/>
                  <a:gd name="connsiteX7" fmla="*/ 1038225 w 1634490"/>
                  <a:gd name="connsiteY7" fmla="*/ 1116658 h 1737497"/>
                  <a:gd name="connsiteX8" fmla="*/ 1159601 w 1634490"/>
                  <a:gd name="connsiteY8" fmla="*/ 1116658 h 1737497"/>
                  <a:gd name="connsiteX9" fmla="*/ 1159601 w 1634490"/>
                  <a:gd name="connsiteY9" fmla="*/ 1407960 h 1737497"/>
                  <a:gd name="connsiteX10" fmla="*/ 1038225 w 1634490"/>
                  <a:gd name="connsiteY10" fmla="*/ 1407960 h 1737497"/>
                  <a:gd name="connsiteX11" fmla="*/ 1039348 w 1634490"/>
                  <a:gd name="connsiteY11" fmla="*/ 1706397 h 1737497"/>
                  <a:gd name="connsiteX12" fmla="*/ 1634490 w 1634490"/>
                  <a:gd name="connsiteY12" fmla="*/ 1719238 h 1737497"/>
                  <a:gd name="connsiteX0" fmla="*/ 0 w 1820227"/>
                  <a:gd name="connsiteY0" fmla="*/ 1708761 h 1736418"/>
                  <a:gd name="connsiteX1" fmla="*/ 611827 w 1820227"/>
                  <a:gd name="connsiteY1" fmla="*/ 1708761 h 1736418"/>
                  <a:gd name="connsiteX2" fmla="*/ 611827 w 1820227"/>
                  <a:gd name="connsiteY2" fmla="*/ 1407960 h 1736418"/>
                  <a:gd name="connsiteX3" fmla="*/ 105214 w 1820227"/>
                  <a:gd name="connsiteY3" fmla="*/ 1407960 h 1736418"/>
                  <a:gd name="connsiteX4" fmla="*/ 105214 w 1820227"/>
                  <a:gd name="connsiteY4" fmla="*/ 1116658 h 1736418"/>
                  <a:gd name="connsiteX5" fmla="*/ 473563 w 1820227"/>
                  <a:gd name="connsiteY5" fmla="*/ 0 h 1736418"/>
                  <a:gd name="connsiteX6" fmla="*/ 1038225 w 1820227"/>
                  <a:gd name="connsiteY6" fmla="*/ 0 h 1736418"/>
                  <a:gd name="connsiteX7" fmla="*/ 1038225 w 1820227"/>
                  <a:gd name="connsiteY7" fmla="*/ 1116658 h 1736418"/>
                  <a:gd name="connsiteX8" fmla="*/ 1159601 w 1820227"/>
                  <a:gd name="connsiteY8" fmla="*/ 1116658 h 1736418"/>
                  <a:gd name="connsiteX9" fmla="*/ 1159601 w 1820227"/>
                  <a:gd name="connsiteY9" fmla="*/ 1407960 h 1736418"/>
                  <a:gd name="connsiteX10" fmla="*/ 1038225 w 1820227"/>
                  <a:gd name="connsiteY10" fmla="*/ 1407960 h 1736418"/>
                  <a:gd name="connsiteX11" fmla="*/ 1039348 w 1820227"/>
                  <a:gd name="connsiteY11" fmla="*/ 1706397 h 1736418"/>
                  <a:gd name="connsiteX12" fmla="*/ 1820227 w 1820227"/>
                  <a:gd name="connsiteY12" fmla="*/ 1714476 h 1736418"/>
                  <a:gd name="connsiteX0" fmla="*/ 0 w 1910715"/>
                  <a:gd name="connsiteY0" fmla="*/ 1708761 h 1736418"/>
                  <a:gd name="connsiteX1" fmla="*/ 611827 w 1910715"/>
                  <a:gd name="connsiteY1" fmla="*/ 1708761 h 1736418"/>
                  <a:gd name="connsiteX2" fmla="*/ 611827 w 1910715"/>
                  <a:gd name="connsiteY2" fmla="*/ 1407960 h 1736418"/>
                  <a:gd name="connsiteX3" fmla="*/ 105214 w 1910715"/>
                  <a:gd name="connsiteY3" fmla="*/ 1407960 h 1736418"/>
                  <a:gd name="connsiteX4" fmla="*/ 105214 w 1910715"/>
                  <a:gd name="connsiteY4" fmla="*/ 1116658 h 1736418"/>
                  <a:gd name="connsiteX5" fmla="*/ 473563 w 1910715"/>
                  <a:gd name="connsiteY5" fmla="*/ 0 h 1736418"/>
                  <a:gd name="connsiteX6" fmla="*/ 1038225 w 1910715"/>
                  <a:gd name="connsiteY6" fmla="*/ 0 h 1736418"/>
                  <a:gd name="connsiteX7" fmla="*/ 1038225 w 1910715"/>
                  <a:gd name="connsiteY7" fmla="*/ 1116658 h 1736418"/>
                  <a:gd name="connsiteX8" fmla="*/ 1159601 w 1910715"/>
                  <a:gd name="connsiteY8" fmla="*/ 1116658 h 1736418"/>
                  <a:gd name="connsiteX9" fmla="*/ 1159601 w 1910715"/>
                  <a:gd name="connsiteY9" fmla="*/ 1407960 h 1736418"/>
                  <a:gd name="connsiteX10" fmla="*/ 1038225 w 1910715"/>
                  <a:gd name="connsiteY10" fmla="*/ 1407960 h 1736418"/>
                  <a:gd name="connsiteX11" fmla="*/ 1039348 w 1910715"/>
                  <a:gd name="connsiteY11" fmla="*/ 1706397 h 1736418"/>
                  <a:gd name="connsiteX12" fmla="*/ 1910715 w 1910715"/>
                  <a:gd name="connsiteY12" fmla="*/ 1714476 h 1736418"/>
                  <a:gd name="connsiteX0" fmla="*/ 0 w 1910715"/>
                  <a:gd name="connsiteY0" fmla="*/ 1708761 h 1736418"/>
                  <a:gd name="connsiteX1" fmla="*/ 611827 w 1910715"/>
                  <a:gd name="connsiteY1" fmla="*/ 1708761 h 1736418"/>
                  <a:gd name="connsiteX2" fmla="*/ 611827 w 1910715"/>
                  <a:gd name="connsiteY2" fmla="*/ 1407960 h 1736418"/>
                  <a:gd name="connsiteX3" fmla="*/ 105214 w 1910715"/>
                  <a:gd name="connsiteY3" fmla="*/ 1407960 h 1736418"/>
                  <a:gd name="connsiteX4" fmla="*/ 105214 w 1910715"/>
                  <a:gd name="connsiteY4" fmla="*/ 1116658 h 1736418"/>
                  <a:gd name="connsiteX5" fmla="*/ 473563 w 1910715"/>
                  <a:gd name="connsiteY5" fmla="*/ 0 h 1736418"/>
                  <a:gd name="connsiteX6" fmla="*/ 1038225 w 1910715"/>
                  <a:gd name="connsiteY6" fmla="*/ 0 h 1736418"/>
                  <a:gd name="connsiteX7" fmla="*/ 1038225 w 1910715"/>
                  <a:gd name="connsiteY7" fmla="*/ 1116658 h 1736418"/>
                  <a:gd name="connsiteX8" fmla="*/ 1159601 w 1910715"/>
                  <a:gd name="connsiteY8" fmla="*/ 1116658 h 1736418"/>
                  <a:gd name="connsiteX9" fmla="*/ 1159601 w 1910715"/>
                  <a:gd name="connsiteY9" fmla="*/ 1407960 h 1736418"/>
                  <a:gd name="connsiteX10" fmla="*/ 1038225 w 1910715"/>
                  <a:gd name="connsiteY10" fmla="*/ 1407960 h 1736418"/>
                  <a:gd name="connsiteX11" fmla="*/ 1039348 w 1910715"/>
                  <a:gd name="connsiteY11" fmla="*/ 1706397 h 1736418"/>
                  <a:gd name="connsiteX12" fmla="*/ 1910715 w 1910715"/>
                  <a:gd name="connsiteY12" fmla="*/ 1714476 h 1736418"/>
                  <a:gd name="connsiteX0" fmla="*/ 0 w 1910715"/>
                  <a:gd name="connsiteY0" fmla="*/ 1708761 h 1742778"/>
                  <a:gd name="connsiteX1" fmla="*/ 611827 w 1910715"/>
                  <a:gd name="connsiteY1" fmla="*/ 1708761 h 1742778"/>
                  <a:gd name="connsiteX2" fmla="*/ 611827 w 1910715"/>
                  <a:gd name="connsiteY2" fmla="*/ 1407960 h 1742778"/>
                  <a:gd name="connsiteX3" fmla="*/ 105214 w 1910715"/>
                  <a:gd name="connsiteY3" fmla="*/ 1407960 h 1742778"/>
                  <a:gd name="connsiteX4" fmla="*/ 105214 w 1910715"/>
                  <a:gd name="connsiteY4" fmla="*/ 1116658 h 1742778"/>
                  <a:gd name="connsiteX5" fmla="*/ 473563 w 1910715"/>
                  <a:gd name="connsiteY5" fmla="*/ 0 h 1742778"/>
                  <a:gd name="connsiteX6" fmla="*/ 1038225 w 1910715"/>
                  <a:gd name="connsiteY6" fmla="*/ 0 h 1742778"/>
                  <a:gd name="connsiteX7" fmla="*/ 1038225 w 1910715"/>
                  <a:gd name="connsiteY7" fmla="*/ 1116658 h 1742778"/>
                  <a:gd name="connsiteX8" fmla="*/ 1159601 w 1910715"/>
                  <a:gd name="connsiteY8" fmla="*/ 1116658 h 1742778"/>
                  <a:gd name="connsiteX9" fmla="*/ 1159601 w 1910715"/>
                  <a:gd name="connsiteY9" fmla="*/ 1407960 h 1742778"/>
                  <a:gd name="connsiteX10" fmla="*/ 1038225 w 1910715"/>
                  <a:gd name="connsiteY10" fmla="*/ 1407960 h 1742778"/>
                  <a:gd name="connsiteX11" fmla="*/ 1039348 w 1910715"/>
                  <a:gd name="connsiteY11" fmla="*/ 1706397 h 1742778"/>
                  <a:gd name="connsiteX12" fmla="*/ 1910715 w 1910715"/>
                  <a:gd name="connsiteY12" fmla="*/ 1714476 h 1742778"/>
                  <a:gd name="connsiteX0" fmla="*/ 0 w 1910715"/>
                  <a:gd name="connsiteY0" fmla="*/ 1708761 h 1714959"/>
                  <a:gd name="connsiteX1" fmla="*/ 611827 w 1910715"/>
                  <a:gd name="connsiteY1" fmla="*/ 1708761 h 1714959"/>
                  <a:gd name="connsiteX2" fmla="*/ 611827 w 1910715"/>
                  <a:gd name="connsiteY2" fmla="*/ 1407960 h 1714959"/>
                  <a:gd name="connsiteX3" fmla="*/ 105214 w 1910715"/>
                  <a:gd name="connsiteY3" fmla="*/ 1407960 h 1714959"/>
                  <a:gd name="connsiteX4" fmla="*/ 105214 w 1910715"/>
                  <a:gd name="connsiteY4" fmla="*/ 1116658 h 1714959"/>
                  <a:gd name="connsiteX5" fmla="*/ 473563 w 1910715"/>
                  <a:gd name="connsiteY5" fmla="*/ 0 h 1714959"/>
                  <a:gd name="connsiteX6" fmla="*/ 1038225 w 1910715"/>
                  <a:gd name="connsiteY6" fmla="*/ 0 h 1714959"/>
                  <a:gd name="connsiteX7" fmla="*/ 1038225 w 1910715"/>
                  <a:gd name="connsiteY7" fmla="*/ 1116658 h 1714959"/>
                  <a:gd name="connsiteX8" fmla="*/ 1159601 w 1910715"/>
                  <a:gd name="connsiteY8" fmla="*/ 1116658 h 1714959"/>
                  <a:gd name="connsiteX9" fmla="*/ 1159601 w 1910715"/>
                  <a:gd name="connsiteY9" fmla="*/ 1407960 h 1714959"/>
                  <a:gd name="connsiteX10" fmla="*/ 1038225 w 1910715"/>
                  <a:gd name="connsiteY10" fmla="*/ 1407960 h 1714959"/>
                  <a:gd name="connsiteX11" fmla="*/ 1039348 w 1910715"/>
                  <a:gd name="connsiteY11" fmla="*/ 1706397 h 1714959"/>
                  <a:gd name="connsiteX12" fmla="*/ 1910715 w 1910715"/>
                  <a:gd name="connsiteY12" fmla="*/ 1714476 h 1714959"/>
                  <a:gd name="connsiteX0" fmla="*/ 0 w 1917065"/>
                  <a:gd name="connsiteY0" fmla="*/ 1708761 h 1708761"/>
                  <a:gd name="connsiteX1" fmla="*/ 611827 w 1917065"/>
                  <a:gd name="connsiteY1" fmla="*/ 1708761 h 1708761"/>
                  <a:gd name="connsiteX2" fmla="*/ 611827 w 1917065"/>
                  <a:gd name="connsiteY2" fmla="*/ 1407960 h 1708761"/>
                  <a:gd name="connsiteX3" fmla="*/ 105214 w 1917065"/>
                  <a:gd name="connsiteY3" fmla="*/ 1407960 h 1708761"/>
                  <a:gd name="connsiteX4" fmla="*/ 105214 w 1917065"/>
                  <a:gd name="connsiteY4" fmla="*/ 1116658 h 1708761"/>
                  <a:gd name="connsiteX5" fmla="*/ 473563 w 1917065"/>
                  <a:gd name="connsiteY5" fmla="*/ 0 h 1708761"/>
                  <a:gd name="connsiteX6" fmla="*/ 1038225 w 1917065"/>
                  <a:gd name="connsiteY6" fmla="*/ 0 h 1708761"/>
                  <a:gd name="connsiteX7" fmla="*/ 1038225 w 1917065"/>
                  <a:gd name="connsiteY7" fmla="*/ 1116658 h 1708761"/>
                  <a:gd name="connsiteX8" fmla="*/ 1159601 w 1917065"/>
                  <a:gd name="connsiteY8" fmla="*/ 1116658 h 1708761"/>
                  <a:gd name="connsiteX9" fmla="*/ 1159601 w 1917065"/>
                  <a:gd name="connsiteY9" fmla="*/ 1407960 h 1708761"/>
                  <a:gd name="connsiteX10" fmla="*/ 1038225 w 1917065"/>
                  <a:gd name="connsiteY10" fmla="*/ 1407960 h 1708761"/>
                  <a:gd name="connsiteX11" fmla="*/ 1039348 w 1917065"/>
                  <a:gd name="connsiteY11" fmla="*/ 1706397 h 1708761"/>
                  <a:gd name="connsiteX12" fmla="*/ 1917065 w 1917065"/>
                  <a:gd name="connsiteY12" fmla="*/ 1701776 h 1708761"/>
                  <a:gd name="connsiteX0" fmla="*/ 0 w 1917065"/>
                  <a:gd name="connsiteY0" fmla="*/ 1708761 h 1708761"/>
                  <a:gd name="connsiteX1" fmla="*/ 611827 w 1917065"/>
                  <a:gd name="connsiteY1" fmla="*/ 1708761 h 1708761"/>
                  <a:gd name="connsiteX2" fmla="*/ 611827 w 1917065"/>
                  <a:gd name="connsiteY2" fmla="*/ 1407960 h 1708761"/>
                  <a:gd name="connsiteX3" fmla="*/ 105214 w 1917065"/>
                  <a:gd name="connsiteY3" fmla="*/ 1407960 h 1708761"/>
                  <a:gd name="connsiteX4" fmla="*/ 105214 w 1917065"/>
                  <a:gd name="connsiteY4" fmla="*/ 1116658 h 1708761"/>
                  <a:gd name="connsiteX5" fmla="*/ 473563 w 1917065"/>
                  <a:gd name="connsiteY5" fmla="*/ 0 h 1708761"/>
                  <a:gd name="connsiteX6" fmla="*/ 1038225 w 1917065"/>
                  <a:gd name="connsiteY6" fmla="*/ 0 h 1708761"/>
                  <a:gd name="connsiteX7" fmla="*/ 1038225 w 1917065"/>
                  <a:gd name="connsiteY7" fmla="*/ 1116658 h 1708761"/>
                  <a:gd name="connsiteX8" fmla="*/ 1159601 w 1917065"/>
                  <a:gd name="connsiteY8" fmla="*/ 1116658 h 1708761"/>
                  <a:gd name="connsiteX9" fmla="*/ 1159601 w 1917065"/>
                  <a:gd name="connsiteY9" fmla="*/ 1407960 h 1708761"/>
                  <a:gd name="connsiteX10" fmla="*/ 1038225 w 1917065"/>
                  <a:gd name="connsiteY10" fmla="*/ 1407960 h 1708761"/>
                  <a:gd name="connsiteX11" fmla="*/ 1039348 w 1917065"/>
                  <a:gd name="connsiteY11" fmla="*/ 1706397 h 1708761"/>
                  <a:gd name="connsiteX12" fmla="*/ 1917065 w 1917065"/>
                  <a:gd name="connsiteY12" fmla="*/ 1701776 h 1708761"/>
                  <a:gd name="connsiteX0" fmla="*/ 0 w 1917065"/>
                  <a:gd name="connsiteY0" fmla="*/ 1708761 h 1708761"/>
                  <a:gd name="connsiteX1" fmla="*/ 611827 w 1917065"/>
                  <a:gd name="connsiteY1" fmla="*/ 1708761 h 1708761"/>
                  <a:gd name="connsiteX2" fmla="*/ 611827 w 1917065"/>
                  <a:gd name="connsiteY2" fmla="*/ 1407960 h 1708761"/>
                  <a:gd name="connsiteX3" fmla="*/ 105214 w 1917065"/>
                  <a:gd name="connsiteY3" fmla="*/ 1407960 h 1708761"/>
                  <a:gd name="connsiteX4" fmla="*/ 105214 w 1917065"/>
                  <a:gd name="connsiteY4" fmla="*/ 1116658 h 1708761"/>
                  <a:gd name="connsiteX5" fmla="*/ 473563 w 1917065"/>
                  <a:gd name="connsiteY5" fmla="*/ 0 h 1708761"/>
                  <a:gd name="connsiteX6" fmla="*/ 1038225 w 1917065"/>
                  <a:gd name="connsiteY6" fmla="*/ 0 h 1708761"/>
                  <a:gd name="connsiteX7" fmla="*/ 1038225 w 1917065"/>
                  <a:gd name="connsiteY7" fmla="*/ 1116658 h 1708761"/>
                  <a:gd name="connsiteX8" fmla="*/ 1159601 w 1917065"/>
                  <a:gd name="connsiteY8" fmla="*/ 1116658 h 1708761"/>
                  <a:gd name="connsiteX9" fmla="*/ 1159601 w 1917065"/>
                  <a:gd name="connsiteY9" fmla="*/ 1407960 h 1708761"/>
                  <a:gd name="connsiteX10" fmla="*/ 1038225 w 1917065"/>
                  <a:gd name="connsiteY10" fmla="*/ 1407960 h 1708761"/>
                  <a:gd name="connsiteX11" fmla="*/ 1039348 w 1917065"/>
                  <a:gd name="connsiteY11" fmla="*/ 1706397 h 1708761"/>
                  <a:gd name="connsiteX12" fmla="*/ 1917065 w 1917065"/>
                  <a:gd name="connsiteY12" fmla="*/ 1701776 h 1708761"/>
                  <a:gd name="connsiteX0" fmla="*/ 0 w 1913890"/>
                  <a:gd name="connsiteY0" fmla="*/ 1708761 h 1708761"/>
                  <a:gd name="connsiteX1" fmla="*/ 611827 w 1913890"/>
                  <a:gd name="connsiteY1" fmla="*/ 1708761 h 1708761"/>
                  <a:gd name="connsiteX2" fmla="*/ 611827 w 1913890"/>
                  <a:gd name="connsiteY2" fmla="*/ 1407960 h 1708761"/>
                  <a:gd name="connsiteX3" fmla="*/ 105214 w 1913890"/>
                  <a:gd name="connsiteY3" fmla="*/ 1407960 h 1708761"/>
                  <a:gd name="connsiteX4" fmla="*/ 105214 w 1913890"/>
                  <a:gd name="connsiteY4" fmla="*/ 1116658 h 1708761"/>
                  <a:gd name="connsiteX5" fmla="*/ 473563 w 1913890"/>
                  <a:gd name="connsiteY5" fmla="*/ 0 h 1708761"/>
                  <a:gd name="connsiteX6" fmla="*/ 1038225 w 1913890"/>
                  <a:gd name="connsiteY6" fmla="*/ 0 h 1708761"/>
                  <a:gd name="connsiteX7" fmla="*/ 1038225 w 1913890"/>
                  <a:gd name="connsiteY7" fmla="*/ 1116658 h 1708761"/>
                  <a:gd name="connsiteX8" fmla="*/ 1159601 w 1913890"/>
                  <a:gd name="connsiteY8" fmla="*/ 1116658 h 1708761"/>
                  <a:gd name="connsiteX9" fmla="*/ 1159601 w 1913890"/>
                  <a:gd name="connsiteY9" fmla="*/ 1407960 h 1708761"/>
                  <a:gd name="connsiteX10" fmla="*/ 1038225 w 1913890"/>
                  <a:gd name="connsiteY10" fmla="*/ 1407960 h 1708761"/>
                  <a:gd name="connsiteX11" fmla="*/ 1039348 w 1913890"/>
                  <a:gd name="connsiteY11" fmla="*/ 1706397 h 1708761"/>
                  <a:gd name="connsiteX12" fmla="*/ 1913890 w 1913890"/>
                  <a:gd name="connsiteY12" fmla="*/ 1704951 h 1708761"/>
                  <a:gd name="connsiteX0" fmla="*/ 0 w 1913890"/>
                  <a:gd name="connsiteY0" fmla="*/ 1708761 h 1708761"/>
                  <a:gd name="connsiteX1" fmla="*/ 611827 w 1913890"/>
                  <a:gd name="connsiteY1" fmla="*/ 1708761 h 1708761"/>
                  <a:gd name="connsiteX2" fmla="*/ 611827 w 1913890"/>
                  <a:gd name="connsiteY2" fmla="*/ 1407960 h 1708761"/>
                  <a:gd name="connsiteX3" fmla="*/ 105214 w 1913890"/>
                  <a:gd name="connsiteY3" fmla="*/ 1407960 h 1708761"/>
                  <a:gd name="connsiteX4" fmla="*/ 105214 w 1913890"/>
                  <a:gd name="connsiteY4" fmla="*/ 1116658 h 1708761"/>
                  <a:gd name="connsiteX5" fmla="*/ 473563 w 1913890"/>
                  <a:gd name="connsiteY5" fmla="*/ 0 h 1708761"/>
                  <a:gd name="connsiteX6" fmla="*/ 1038225 w 1913890"/>
                  <a:gd name="connsiteY6" fmla="*/ 0 h 1708761"/>
                  <a:gd name="connsiteX7" fmla="*/ 1038225 w 1913890"/>
                  <a:gd name="connsiteY7" fmla="*/ 1116658 h 1708761"/>
                  <a:gd name="connsiteX8" fmla="*/ 1159601 w 1913890"/>
                  <a:gd name="connsiteY8" fmla="*/ 1116658 h 1708761"/>
                  <a:gd name="connsiteX9" fmla="*/ 1159601 w 1913890"/>
                  <a:gd name="connsiteY9" fmla="*/ 1407960 h 1708761"/>
                  <a:gd name="connsiteX10" fmla="*/ 1038225 w 1913890"/>
                  <a:gd name="connsiteY10" fmla="*/ 1407960 h 1708761"/>
                  <a:gd name="connsiteX11" fmla="*/ 1039348 w 1913890"/>
                  <a:gd name="connsiteY11" fmla="*/ 1706397 h 1708761"/>
                  <a:gd name="connsiteX12" fmla="*/ 1913890 w 1913890"/>
                  <a:gd name="connsiteY12" fmla="*/ 1704951 h 1708761"/>
                  <a:gd name="connsiteX0" fmla="*/ 0 w 1913890"/>
                  <a:gd name="connsiteY0" fmla="*/ 1708761 h 1708761"/>
                  <a:gd name="connsiteX1" fmla="*/ 611827 w 1913890"/>
                  <a:gd name="connsiteY1" fmla="*/ 1708761 h 1708761"/>
                  <a:gd name="connsiteX2" fmla="*/ 611827 w 1913890"/>
                  <a:gd name="connsiteY2" fmla="*/ 1407960 h 1708761"/>
                  <a:gd name="connsiteX3" fmla="*/ 105214 w 1913890"/>
                  <a:gd name="connsiteY3" fmla="*/ 1407960 h 1708761"/>
                  <a:gd name="connsiteX4" fmla="*/ 105214 w 1913890"/>
                  <a:gd name="connsiteY4" fmla="*/ 1116658 h 1708761"/>
                  <a:gd name="connsiteX5" fmla="*/ 473563 w 1913890"/>
                  <a:gd name="connsiteY5" fmla="*/ 0 h 1708761"/>
                  <a:gd name="connsiteX6" fmla="*/ 1038225 w 1913890"/>
                  <a:gd name="connsiteY6" fmla="*/ 0 h 1708761"/>
                  <a:gd name="connsiteX7" fmla="*/ 1038225 w 1913890"/>
                  <a:gd name="connsiteY7" fmla="*/ 1116658 h 1708761"/>
                  <a:gd name="connsiteX8" fmla="*/ 1159601 w 1913890"/>
                  <a:gd name="connsiteY8" fmla="*/ 1116658 h 1708761"/>
                  <a:gd name="connsiteX9" fmla="*/ 1159601 w 1913890"/>
                  <a:gd name="connsiteY9" fmla="*/ 1407960 h 1708761"/>
                  <a:gd name="connsiteX10" fmla="*/ 1038225 w 1913890"/>
                  <a:gd name="connsiteY10" fmla="*/ 1407960 h 1708761"/>
                  <a:gd name="connsiteX11" fmla="*/ 1039348 w 1913890"/>
                  <a:gd name="connsiteY11" fmla="*/ 1706397 h 1708761"/>
                  <a:gd name="connsiteX12" fmla="*/ 1913890 w 1913890"/>
                  <a:gd name="connsiteY12" fmla="*/ 1704951 h 1708761"/>
                  <a:gd name="connsiteX0" fmla="*/ 0 w 1913890"/>
                  <a:gd name="connsiteY0" fmla="*/ 1708761 h 1708761"/>
                  <a:gd name="connsiteX1" fmla="*/ 611827 w 1913890"/>
                  <a:gd name="connsiteY1" fmla="*/ 1708761 h 1708761"/>
                  <a:gd name="connsiteX2" fmla="*/ 611827 w 1913890"/>
                  <a:gd name="connsiteY2" fmla="*/ 1407960 h 1708761"/>
                  <a:gd name="connsiteX3" fmla="*/ 105214 w 1913890"/>
                  <a:gd name="connsiteY3" fmla="*/ 1407960 h 1708761"/>
                  <a:gd name="connsiteX4" fmla="*/ 105214 w 1913890"/>
                  <a:gd name="connsiteY4" fmla="*/ 1116658 h 1708761"/>
                  <a:gd name="connsiteX5" fmla="*/ 473563 w 1913890"/>
                  <a:gd name="connsiteY5" fmla="*/ 0 h 1708761"/>
                  <a:gd name="connsiteX6" fmla="*/ 1038225 w 1913890"/>
                  <a:gd name="connsiteY6" fmla="*/ 0 h 1708761"/>
                  <a:gd name="connsiteX7" fmla="*/ 1038225 w 1913890"/>
                  <a:gd name="connsiteY7" fmla="*/ 1116658 h 1708761"/>
                  <a:gd name="connsiteX8" fmla="*/ 1159601 w 1913890"/>
                  <a:gd name="connsiteY8" fmla="*/ 1116658 h 1708761"/>
                  <a:gd name="connsiteX9" fmla="*/ 1159601 w 1913890"/>
                  <a:gd name="connsiteY9" fmla="*/ 1407960 h 1708761"/>
                  <a:gd name="connsiteX10" fmla="*/ 1038225 w 1913890"/>
                  <a:gd name="connsiteY10" fmla="*/ 1407960 h 1708761"/>
                  <a:gd name="connsiteX11" fmla="*/ 1039348 w 1913890"/>
                  <a:gd name="connsiteY11" fmla="*/ 1706397 h 1708761"/>
                  <a:gd name="connsiteX12" fmla="*/ 1913890 w 1913890"/>
                  <a:gd name="connsiteY12" fmla="*/ 1704951 h 1708761"/>
                  <a:gd name="connsiteX0" fmla="*/ 0 w 1913890"/>
                  <a:gd name="connsiteY0" fmla="*/ 1708761 h 1709572"/>
                  <a:gd name="connsiteX1" fmla="*/ 611827 w 1913890"/>
                  <a:gd name="connsiteY1" fmla="*/ 1708761 h 1709572"/>
                  <a:gd name="connsiteX2" fmla="*/ 611827 w 1913890"/>
                  <a:gd name="connsiteY2" fmla="*/ 1407960 h 1709572"/>
                  <a:gd name="connsiteX3" fmla="*/ 105214 w 1913890"/>
                  <a:gd name="connsiteY3" fmla="*/ 1407960 h 1709572"/>
                  <a:gd name="connsiteX4" fmla="*/ 105214 w 1913890"/>
                  <a:gd name="connsiteY4" fmla="*/ 1116658 h 1709572"/>
                  <a:gd name="connsiteX5" fmla="*/ 473563 w 1913890"/>
                  <a:gd name="connsiteY5" fmla="*/ 0 h 1709572"/>
                  <a:gd name="connsiteX6" fmla="*/ 1038225 w 1913890"/>
                  <a:gd name="connsiteY6" fmla="*/ 0 h 1709572"/>
                  <a:gd name="connsiteX7" fmla="*/ 1038225 w 1913890"/>
                  <a:gd name="connsiteY7" fmla="*/ 1116658 h 1709572"/>
                  <a:gd name="connsiteX8" fmla="*/ 1159601 w 1913890"/>
                  <a:gd name="connsiteY8" fmla="*/ 1116658 h 1709572"/>
                  <a:gd name="connsiteX9" fmla="*/ 1159601 w 1913890"/>
                  <a:gd name="connsiteY9" fmla="*/ 1407960 h 1709572"/>
                  <a:gd name="connsiteX10" fmla="*/ 1038225 w 1913890"/>
                  <a:gd name="connsiteY10" fmla="*/ 1407960 h 1709572"/>
                  <a:gd name="connsiteX11" fmla="*/ 1036173 w 1913890"/>
                  <a:gd name="connsiteY11" fmla="*/ 1709572 h 1709572"/>
                  <a:gd name="connsiteX12" fmla="*/ 1913890 w 1913890"/>
                  <a:gd name="connsiteY12" fmla="*/ 1704951 h 1709572"/>
                  <a:gd name="connsiteX0" fmla="*/ 0 w 1913890"/>
                  <a:gd name="connsiteY0" fmla="*/ 1708761 h 1709572"/>
                  <a:gd name="connsiteX1" fmla="*/ 611827 w 1913890"/>
                  <a:gd name="connsiteY1" fmla="*/ 1708761 h 1709572"/>
                  <a:gd name="connsiteX2" fmla="*/ 611827 w 1913890"/>
                  <a:gd name="connsiteY2" fmla="*/ 1407960 h 1709572"/>
                  <a:gd name="connsiteX3" fmla="*/ 105214 w 1913890"/>
                  <a:gd name="connsiteY3" fmla="*/ 1407960 h 1709572"/>
                  <a:gd name="connsiteX4" fmla="*/ 105214 w 1913890"/>
                  <a:gd name="connsiteY4" fmla="*/ 1116658 h 1709572"/>
                  <a:gd name="connsiteX5" fmla="*/ 473563 w 1913890"/>
                  <a:gd name="connsiteY5" fmla="*/ 0 h 1709572"/>
                  <a:gd name="connsiteX6" fmla="*/ 1038225 w 1913890"/>
                  <a:gd name="connsiteY6" fmla="*/ 0 h 1709572"/>
                  <a:gd name="connsiteX7" fmla="*/ 1038225 w 1913890"/>
                  <a:gd name="connsiteY7" fmla="*/ 1116658 h 1709572"/>
                  <a:gd name="connsiteX8" fmla="*/ 1159601 w 1913890"/>
                  <a:gd name="connsiteY8" fmla="*/ 1116658 h 1709572"/>
                  <a:gd name="connsiteX9" fmla="*/ 1159601 w 1913890"/>
                  <a:gd name="connsiteY9" fmla="*/ 1407960 h 1709572"/>
                  <a:gd name="connsiteX10" fmla="*/ 1038225 w 1913890"/>
                  <a:gd name="connsiteY10" fmla="*/ 1407960 h 1709572"/>
                  <a:gd name="connsiteX11" fmla="*/ 1036173 w 1913890"/>
                  <a:gd name="connsiteY11" fmla="*/ 1709572 h 1709572"/>
                  <a:gd name="connsiteX12" fmla="*/ 1913890 w 1913890"/>
                  <a:gd name="connsiteY12" fmla="*/ 1704951 h 1709572"/>
                  <a:gd name="connsiteX0" fmla="*/ 0 w 4047490"/>
                  <a:gd name="connsiteY0" fmla="*/ 1708761 h 1709572"/>
                  <a:gd name="connsiteX1" fmla="*/ 2745427 w 4047490"/>
                  <a:gd name="connsiteY1" fmla="*/ 1708761 h 1709572"/>
                  <a:gd name="connsiteX2" fmla="*/ 2745427 w 4047490"/>
                  <a:gd name="connsiteY2" fmla="*/ 1407960 h 1709572"/>
                  <a:gd name="connsiteX3" fmla="*/ 2238814 w 4047490"/>
                  <a:gd name="connsiteY3" fmla="*/ 1407960 h 1709572"/>
                  <a:gd name="connsiteX4" fmla="*/ 2238814 w 4047490"/>
                  <a:gd name="connsiteY4" fmla="*/ 1116658 h 1709572"/>
                  <a:gd name="connsiteX5" fmla="*/ 2607163 w 4047490"/>
                  <a:gd name="connsiteY5" fmla="*/ 0 h 1709572"/>
                  <a:gd name="connsiteX6" fmla="*/ 3171825 w 4047490"/>
                  <a:gd name="connsiteY6" fmla="*/ 0 h 1709572"/>
                  <a:gd name="connsiteX7" fmla="*/ 3171825 w 4047490"/>
                  <a:gd name="connsiteY7" fmla="*/ 1116658 h 1709572"/>
                  <a:gd name="connsiteX8" fmla="*/ 3293201 w 4047490"/>
                  <a:gd name="connsiteY8" fmla="*/ 1116658 h 1709572"/>
                  <a:gd name="connsiteX9" fmla="*/ 3293201 w 4047490"/>
                  <a:gd name="connsiteY9" fmla="*/ 1407960 h 1709572"/>
                  <a:gd name="connsiteX10" fmla="*/ 3171825 w 4047490"/>
                  <a:gd name="connsiteY10" fmla="*/ 1407960 h 1709572"/>
                  <a:gd name="connsiteX11" fmla="*/ 3169773 w 4047490"/>
                  <a:gd name="connsiteY11" fmla="*/ 1709572 h 1709572"/>
                  <a:gd name="connsiteX12" fmla="*/ 4047490 w 4047490"/>
                  <a:gd name="connsiteY12" fmla="*/ 1704951 h 1709572"/>
                  <a:gd name="connsiteX0" fmla="*/ 0 w 4136390"/>
                  <a:gd name="connsiteY0" fmla="*/ 1708761 h 1709572"/>
                  <a:gd name="connsiteX1" fmla="*/ 2834327 w 4136390"/>
                  <a:gd name="connsiteY1" fmla="*/ 1708761 h 1709572"/>
                  <a:gd name="connsiteX2" fmla="*/ 2834327 w 4136390"/>
                  <a:gd name="connsiteY2" fmla="*/ 1407960 h 1709572"/>
                  <a:gd name="connsiteX3" fmla="*/ 2327714 w 4136390"/>
                  <a:gd name="connsiteY3" fmla="*/ 1407960 h 1709572"/>
                  <a:gd name="connsiteX4" fmla="*/ 2327714 w 4136390"/>
                  <a:gd name="connsiteY4" fmla="*/ 1116658 h 1709572"/>
                  <a:gd name="connsiteX5" fmla="*/ 2696063 w 4136390"/>
                  <a:gd name="connsiteY5" fmla="*/ 0 h 1709572"/>
                  <a:gd name="connsiteX6" fmla="*/ 3260725 w 4136390"/>
                  <a:gd name="connsiteY6" fmla="*/ 0 h 1709572"/>
                  <a:gd name="connsiteX7" fmla="*/ 3260725 w 4136390"/>
                  <a:gd name="connsiteY7" fmla="*/ 1116658 h 1709572"/>
                  <a:gd name="connsiteX8" fmla="*/ 3382101 w 4136390"/>
                  <a:gd name="connsiteY8" fmla="*/ 1116658 h 1709572"/>
                  <a:gd name="connsiteX9" fmla="*/ 3382101 w 4136390"/>
                  <a:gd name="connsiteY9" fmla="*/ 1407960 h 1709572"/>
                  <a:gd name="connsiteX10" fmla="*/ 3260725 w 4136390"/>
                  <a:gd name="connsiteY10" fmla="*/ 1407960 h 1709572"/>
                  <a:gd name="connsiteX11" fmla="*/ 3258673 w 4136390"/>
                  <a:gd name="connsiteY11" fmla="*/ 1709572 h 1709572"/>
                  <a:gd name="connsiteX12" fmla="*/ 4136390 w 4136390"/>
                  <a:gd name="connsiteY12" fmla="*/ 1704951 h 170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6390" h="1709572">
                    <a:moveTo>
                      <a:pt x="0" y="1708761"/>
                    </a:moveTo>
                    <a:lnTo>
                      <a:pt x="2834327" y="1708761"/>
                    </a:lnTo>
                    <a:lnTo>
                      <a:pt x="2834327" y="1407960"/>
                    </a:lnTo>
                    <a:lnTo>
                      <a:pt x="2327714" y="1407960"/>
                    </a:lnTo>
                    <a:lnTo>
                      <a:pt x="2327714" y="1116658"/>
                    </a:lnTo>
                    <a:lnTo>
                      <a:pt x="2696063" y="0"/>
                    </a:lnTo>
                    <a:lnTo>
                      <a:pt x="3260725" y="0"/>
                    </a:lnTo>
                    <a:lnTo>
                      <a:pt x="3260725" y="1116658"/>
                    </a:lnTo>
                    <a:lnTo>
                      <a:pt x="3382101" y="1116658"/>
                    </a:lnTo>
                    <a:lnTo>
                      <a:pt x="3382101" y="1407960"/>
                    </a:lnTo>
                    <a:lnTo>
                      <a:pt x="3260725" y="1407960"/>
                    </a:lnTo>
                    <a:cubicBezTo>
                      <a:pt x="3256558" y="1571999"/>
                      <a:pt x="3261689" y="1618799"/>
                      <a:pt x="3258673" y="1709572"/>
                    </a:cubicBezTo>
                    <a:lnTo>
                      <a:pt x="4136390" y="1704951"/>
                    </a:lnTo>
                  </a:path>
                </a:pathLst>
              </a:custGeom>
              <a:noFill/>
              <a:ln w="38100">
                <a:solidFill>
                  <a:schemeClr val="accent4"/>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7200" dirty="0">
                  <a:latin typeface="Impact" panose="020B0806030902050204" pitchFamily="34" charset="0"/>
                </a:endParaRPr>
              </a:p>
            </p:txBody>
          </p:sp>
          <p:grpSp>
            <p:nvGrpSpPr>
              <p:cNvPr id="19" name="组合 107"/>
              <p:cNvGrpSpPr/>
              <p:nvPr/>
            </p:nvGrpSpPr>
            <p:grpSpPr>
              <a:xfrm>
                <a:off x="6221950" y="5733019"/>
                <a:ext cx="216261" cy="216261"/>
                <a:chOff x="2218721" y="3717673"/>
                <a:chExt cx="248226" cy="248226"/>
              </a:xfrm>
            </p:grpSpPr>
            <p:sp>
              <p:nvSpPr>
                <p:cNvPr id="112" name="椭圆 111"/>
                <p:cNvSpPr/>
                <p:nvPr/>
              </p:nvSpPr>
              <p:spPr>
                <a:xfrm>
                  <a:off x="2218721" y="3717673"/>
                  <a:ext cx="248226" cy="248226"/>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2262420" y="3763753"/>
                  <a:ext cx="156066" cy="156066"/>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08"/>
              <p:cNvGrpSpPr/>
              <p:nvPr/>
            </p:nvGrpSpPr>
            <p:grpSpPr>
              <a:xfrm>
                <a:off x="10444043" y="5733019"/>
                <a:ext cx="216261" cy="216261"/>
                <a:chOff x="2218721" y="3717673"/>
                <a:chExt cx="248226" cy="248226"/>
              </a:xfrm>
            </p:grpSpPr>
            <p:sp>
              <p:nvSpPr>
                <p:cNvPr id="110" name="椭圆 109"/>
                <p:cNvSpPr/>
                <p:nvPr/>
              </p:nvSpPr>
              <p:spPr>
                <a:xfrm>
                  <a:off x="2218721" y="3717673"/>
                  <a:ext cx="248226" cy="248226"/>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2262420" y="3763753"/>
                  <a:ext cx="156066" cy="156066"/>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14" name="文本框 78"/>
          <p:cNvSpPr txBox="1"/>
          <p:nvPr/>
        </p:nvSpPr>
        <p:spPr>
          <a:xfrm>
            <a:off x="4862726" y="3717736"/>
            <a:ext cx="1585918" cy="346239"/>
          </a:xfrm>
          <a:prstGeom prst="rect">
            <a:avLst/>
          </a:prstGeom>
          <a:noFill/>
        </p:spPr>
        <p:txBody>
          <a:bodyPr wrap="square" lIns="68571" tIns="34285" rIns="68571" bIns="34285"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在此添加详细的文字信息介绍。在此添加详细的文字。</a:t>
            </a:r>
          </a:p>
        </p:txBody>
      </p:sp>
      <p:grpSp>
        <p:nvGrpSpPr>
          <p:cNvPr id="21" name="组合 114"/>
          <p:cNvGrpSpPr/>
          <p:nvPr/>
        </p:nvGrpSpPr>
        <p:grpSpPr>
          <a:xfrm>
            <a:off x="4925737" y="3201589"/>
            <a:ext cx="1081446" cy="492013"/>
            <a:chOff x="4806096" y="2627316"/>
            <a:chExt cx="1442304" cy="655815"/>
          </a:xfrm>
          <a:solidFill>
            <a:schemeClr val="accent4"/>
          </a:solidFill>
        </p:grpSpPr>
        <p:sp>
          <p:nvSpPr>
            <p:cNvPr id="116" name="矩形 115"/>
            <p:cNvSpPr/>
            <p:nvPr/>
          </p:nvSpPr>
          <p:spPr>
            <a:xfrm>
              <a:off x="4806316" y="2705100"/>
              <a:ext cx="1442084" cy="495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lumMod val="95000"/>
                  </a:schemeClr>
                </a:solidFill>
                <a:latin typeface="微软雅黑" panose="020B0503020204020204" pitchFamily="34" charset="-122"/>
                <a:ea typeface="微软雅黑" panose="020B0503020204020204" pitchFamily="34" charset="-122"/>
              </a:endParaRPr>
            </a:p>
          </p:txBody>
        </p:sp>
        <p:pic>
          <p:nvPicPr>
            <p:cNvPr id="117" name="图片 116"/>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6200000" flipH="1">
              <a:off x="4505604" y="2927808"/>
              <a:ext cx="655815" cy="54832"/>
            </a:xfrm>
            <a:prstGeom prst="rect">
              <a:avLst/>
            </a:prstGeom>
            <a:grpFill/>
          </p:spPr>
        </p:pic>
        <p:sp>
          <p:nvSpPr>
            <p:cNvPr id="118" name="文本框 82"/>
            <p:cNvSpPr txBox="1"/>
            <p:nvPr/>
          </p:nvSpPr>
          <p:spPr>
            <a:xfrm>
              <a:off x="4901582" y="2768085"/>
              <a:ext cx="1232941" cy="369218"/>
            </a:xfrm>
            <a:prstGeom prst="rect">
              <a:avLst/>
            </a:prstGeom>
            <a:grpFill/>
          </p:spPr>
          <p:txBody>
            <a:bodyPr wrap="square" rtlCol="0">
              <a:spAutoFit/>
            </a:bodyPr>
            <a:lstStyle/>
            <a:p>
              <a:pPr algn="ctr"/>
              <a:r>
                <a:rPr lang="zh-CN" altLang="en-US" sz="1200" dirty="0">
                  <a:solidFill>
                    <a:schemeClr val="bg1">
                      <a:lumMod val="9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1522824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 presetClass="entr" presetSubtype="4"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500"/>
                                  </p:stCondLst>
                                  <p:childTnLst>
                                    <p:set>
                                      <p:cBhvr>
                                        <p:cTn id="13" dur="1" fill="hold">
                                          <p:stCondLst>
                                            <p:cond delay="0"/>
                                          </p:stCondLst>
                                        </p:cTn>
                                        <p:tgtEl>
                                          <p:spTgt spid="73"/>
                                        </p:tgtEl>
                                        <p:attrNameLst>
                                          <p:attrName>style.visibility</p:attrName>
                                        </p:attrNameLst>
                                      </p:cBhvr>
                                      <p:to>
                                        <p:strVal val="visible"/>
                                      </p:to>
                                    </p:set>
                                    <p:anim calcmode="lin" valueType="num">
                                      <p:cBhvr additive="base">
                                        <p:cTn id="14" dur="500" fill="hold"/>
                                        <p:tgtEl>
                                          <p:spTgt spid="73"/>
                                        </p:tgtEl>
                                        <p:attrNameLst>
                                          <p:attrName>ppt_x</p:attrName>
                                        </p:attrNameLst>
                                      </p:cBhvr>
                                      <p:tavLst>
                                        <p:tav tm="0">
                                          <p:val>
                                            <p:strVal val="#ppt_x"/>
                                          </p:val>
                                        </p:tav>
                                        <p:tav tm="100000">
                                          <p:val>
                                            <p:strVal val="#ppt_x"/>
                                          </p:val>
                                        </p:tav>
                                      </p:tavLst>
                                    </p:anim>
                                    <p:anim calcmode="lin" valueType="num">
                                      <p:cBhvr additive="base">
                                        <p:cTn id="15" dur="500" fill="hold"/>
                                        <p:tgtEl>
                                          <p:spTgt spid="73"/>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 presetClass="entr" presetSubtype="4" fill="hold" nodeType="withEffect">
                                  <p:stCondLst>
                                    <p:cond delay="50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500"/>
                                  </p:stCondLst>
                                  <p:childTnLst>
                                    <p:set>
                                      <p:cBhvr>
                                        <p:cTn id="25" dur="1" fill="hold">
                                          <p:stCondLst>
                                            <p:cond delay="0"/>
                                          </p:stCondLst>
                                        </p:cTn>
                                        <p:tgtEl>
                                          <p:spTgt spid="86"/>
                                        </p:tgtEl>
                                        <p:attrNameLst>
                                          <p:attrName>style.visibility</p:attrName>
                                        </p:attrNameLst>
                                      </p:cBhvr>
                                      <p:to>
                                        <p:strVal val="visible"/>
                                      </p:to>
                                    </p:set>
                                    <p:anim calcmode="lin" valueType="num">
                                      <p:cBhvr additive="base">
                                        <p:cTn id="26" dur="500" fill="hold"/>
                                        <p:tgtEl>
                                          <p:spTgt spid="86"/>
                                        </p:tgtEl>
                                        <p:attrNameLst>
                                          <p:attrName>ppt_x</p:attrName>
                                        </p:attrNameLst>
                                      </p:cBhvr>
                                      <p:tavLst>
                                        <p:tav tm="0">
                                          <p:val>
                                            <p:strVal val="#ppt_x"/>
                                          </p:val>
                                        </p:tav>
                                        <p:tav tm="100000">
                                          <p:val>
                                            <p:strVal val="#ppt_x"/>
                                          </p:val>
                                        </p:tav>
                                      </p:tavLst>
                                    </p:anim>
                                    <p:anim calcmode="lin" valueType="num">
                                      <p:cBhvr additive="base">
                                        <p:cTn id="27" dur="500" fill="hold"/>
                                        <p:tgtEl>
                                          <p:spTgt spid="86"/>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99"/>
                                        </p:tgtEl>
                                        <p:attrNameLst>
                                          <p:attrName>style.visibility</p:attrName>
                                        </p:attrNameLst>
                                      </p:cBhvr>
                                      <p:to>
                                        <p:strVal val="visible"/>
                                      </p:to>
                                    </p:set>
                                    <p:anim calcmode="lin" valueType="num">
                                      <p:cBhvr additive="base">
                                        <p:cTn id="34" dur="500" fill="hold"/>
                                        <p:tgtEl>
                                          <p:spTgt spid="99"/>
                                        </p:tgtEl>
                                        <p:attrNameLst>
                                          <p:attrName>ppt_x</p:attrName>
                                        </p:attrNameLst>
                                      </p:cBhvr>
                                      <p:tavLst>
                                        <p:tav tm="0">
                                          <p:val>
                                            <p:strVal val="#ppt_x"/>
                                          </p:val>
                                        </p:tav>
                                        <p:tav tm="100000">
                                          <p:val>
                                            <p:strVal val="#ppt_x"/>
                                          </p:val>
                                        </p:tav>
                                      </p:tavLst>
                                    </p:anim>
                                    <p:anim calcmode="lin" valueType="num">
                                      <p:cBhvr additive="base">
                                        <p:cTn id="35" dur="500" fill="hold"/>
                                        <p:tgtEl>
                                          <p:spTgt spid="99"/>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2" presetClass="entr" presetSubtype="4"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 presetClass="entr" presetSubtype="4" fill="hold" grpId="0" nodeType="withEffect">
                                  <p:stCondLst>
                                    <p:cond delay="500"/>
                                  </p:stCondLst>
                                  <p:childTnLst>
                                    <p:set>
                                      <p:cBhvr>
                                        <p:cTn id="45" dur="1" fill="hold">
                                          <p:stCondLst>
                                            <p:cond delay="0"/>
                                          </p:stCondLst>
                                        </p:cTn>
                                        <p:tgtEl>
                                          <p:spTgt spid="114"/>
                                        </p:tgtEl>
                                        <p:attrNameLst>
                                          <p:attrName>style.visibility</p:attrName>
                                        </p:attrNameLst>
                                      </p:cBhvr>
                                      <p:to>
                                        <p:strVal val="visible"/>
                                      </p:to>
                                    </p:set>
                                    <p:anim calcmode="lin" valueType="num">
                                      <p:cBhvr additive="base">
                                        <p:cTn id="46" dur="500" fill="hold"/>
                                        <p:tgtEl>
                                          <p:spTgt spid="114"/>
                                        </p:tgtEl>
                                        <p:attrNameLst>
                                          <p:attrName>ppt_x</p:attrName>
                                        </p:attrNameLst>
                                      </p:cBhvr>
                                      <p:tavLst>
                                        <p:tav tm="0">
                                          <p:val>
                                            <p:strVal val="#ppt_x"/>
                                          </p:val>
                                        </p:tav>
                                        <p:tav tm="100000">
                                          <p:val>
                                            <p:strVal val="#ppt_x"/>
                                          </p:val>
                                        </p:tav>
                                      </p:tavLst>
                                    </p:anim>
                                    <p:anim calcmode="lin" valueType="num">
                                      <p:cBhvr additive="base">
                                        <p:cTn id="47" dur="500" fill="hold"/>
                                        <p:tgtEl>
                                          <p:spTgt spid="114"/>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50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86" grpId="0"/>
      <p:bldP spid="99" grpId="0"/>
      <p:bldP spid="1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919403686"/>
              </p:ext>
            </p:extLst>
          </p:nvPr>
        </p:nvGraphicFramePr>
        <p:xfrm>
          <a:off x="685800" y="1102936"/>
          <a:ext cx="2207700" cy="192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Parallelogram 16"/>
          <p:cNvSpPr/>
          <p:nvPr/>
        </p:nvSpPr>
        <p:spPr>
          <a:xfrm>
            <a:off x="648565" y="2485757"/>
            <a:ext cx="1600200" cy="381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20"/>
          <p:cNvSpPr txBox="1"/>
          <p:nvPr/>
        </p:nvSpPr>
        <p:spPr>
          <a:xfrm>
            <a:off x="815766" y="2506981"/>
            <a:ext cx="1265798" cy="307777"/>
          </a:xfrm>
          <a:prstGeom prst="rect">
            <a:avLst/>
          </a:prstGeom>
          <a:noFill/>
        </p:spPr>
        <p:txBody>
          <a:bodyPr wrap="square" rtlCol="0">
            <a:spAutoFit/>
          </a:bodyPr>
          <a:lstStyle/>
          <a:p>
            <a:pPr algn="ctr"/>
            <a:r>
              <a:rPr lang="zh-CN" altLang="en-US"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8" name="Rectangle 27"/>
          <p:cNvSpPr/>
          <p:nvPr/>
        </p:nvSpPr>
        <p:spPr>
          <a:xfrm>
            <a:off x="539552" y="3292624"/>
            <a:ext cx="1630883" cy="338554"/>
          </a:xfrm>
          <a:prstGeom prst="rect">
            <a:avLst/>
          </a:prstGeom>
        </p:spPr>
        <p:txBody>
          <a:bodyPr wrap="square">
            <a:spAutoFit/>
          </a:bodyPr>
          <a:lstStyle/>
          <a:p>
            <a:pPr algn="ctr"/>
            <a:r>
              <a:rPr lang="en-US"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39" name="Freeform 38"/>
          <p:cNvSpPr>
            <a:spLocks noEditPoints="1"/>
          </p:cNvSpPr>
          <p:nvPr/>
        </p:nvSpPr>
        <p:spPr bwMode="auto">
          <a:xfrm>
            <a:off x="692057" y="4113462"/>
            <a:ext cx="277337" cy="28346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37 w 384"/>
              <a:gd name="T11" fmla="*/ 133 h 384"/>
              <a:gd name="T12" fmla="*/ 208 w 384"/>
              <a:gd name="T13" fmla="*/ 133 h 384"/>
              <a:gd name="T14" fmla="*/ 201 w 384"/>
              <a:gd name="T15" fmla="*/ 144 h 384"/>
              <a:gd name="T16" fmla="*/ 201 w 384"/>
              <a:gd name="T17" fmla="*/ 164 h 384"/>
              <a:gd name="T18" fmla="*/ 237 w 384"/>
              <a:gd name="T19" fmla="*/ 164 h 384"/>
              <a:gd name="T20" fmla="*/ 237 w 384"/>
              <a:gd name="T21" fmla="*/ 194 h 384"/>
              <a:gd name="T22" fmla="*/ 201 w 384"/>
              <a:gd name="T23" fmla="*/ 194 h 384"/>
              <a:gd name="T24" fmla="*/ 201 w 384"/>
              <a:gd name="T25" fmla="*/ 283 h 384"/>
              <a:gd name="T26" fmla="*/ 167 w 384"/>
              <a:gd name="T27" fmla="*/ 283 h 384"/>
              <a:gd name="T28" fmla="*/ 167 w 384"/>
              <a:gd name="T29" fmla="*/ 194 h 384"/>
              <a:gd name="T30" fmla="*/ 136 w 384"/>
              <a:gd name="T31" fmla="*/ 194 h 384"/>
              <a:gd name="T32" fmla="*/ 136 w 384"/>
              <a:gd name="T33" fmla="*/ 164 h 384"/>
              <a:gd name="T34" fmla="*/ 167 w 384"/>
              <a:gd name="T35" fmla="*/ 164 h 384"/>
              <a:gd name="T36" fmla="*/ 167 w 384"/>
              <a:gd name="T37" fmla="*/ 147 h 384"/>
              <a:gd name="T38" fmla="*/ 208 w 384"/>
              <a:gd name="T39" fmla="*/ 101 h 384"/>
              <a:gd name="T40" fmla="*/ 237 w 384"/>
              <a:gd name="T41" fmla="*/ 101 h 384"/>
              <a:gd name="T42" fmla="*/ 237 w 384"/>
              <a:gd name="T43" fmla="*/ 1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7" y="133"/>
                </a:moveTo>
                <a:cubicBezTo>
                  <a:pt x="208" y="133"/>
                  <a:pt x="208" y="133"/>
                  <a:pt x="208" y="133"/>
                </a:cubicBezTo>
                <a:cubicBezTo>
                  <a:pt x="205" y="133"/>
                  <a:pt x="201" y="138"/>
                  <a:pt x="201" y="144"/>
                </a:cubicBezTo>
                <a:cubicBezTo>
                  <a:pt x="201" y="164"/>
                  <a:pt x="201" y="164"/>
                  <a:pt x="201" y="164"/>
                </a:cubicBezTo>
                <a:cubicBezTo>
                  <a:pt x="237" y="164"/>
                  <a:pt x="237" y="164"/>
                  <a:pt x="237" y="164"/>
                </a:cubicBezTo>
                <a:cubicBezTo>
                  <a:pt x="237" y="194"/>
                  <a:pt x="237" y="194"/>
                  <a:pt x="237" y="194"/>
                </a:cubicBezTo>
                <a:cubicBezTo>
                  <a:pt x="201" y="194"/>
                  <a:pt x="201" y="194"/>
                  <a:pt x="201" y="194"/>
                </a:cubicBezTo>
                <a:cubicBezTo>
                  <a:pt x="201" y="283"/>
                  <a:pt x="201" y="283"/>
                  <a:pt x="201" y="283"/>
                </a:cubicBezTo>
                <a:cubicBezTo>
                  <a:pt x="167" y="283"/>
                  <a:pt x="167" y="283"/>
                  <a:pt x="167" y="283"/>
                </a:cubicBezTo>
                <a:cubicBezTo>
                  <a:pt x="167" y="194"/>
                  <a:pt x="167" y="194"/>
                  <a:pt x="167" y="194"/>
                </a:cubicBezTo>
                <a:cubicBezTo>
                  <a:pt x="136" y="194"/>
                  <a:pt x="136" y="194"/>
                  <a:pt x="136" y="194"/>
                </a:cubicBezTo>
                <a:cubicBezTo>
                  <a:pt x="136" y="164"/>
                  <a:pt x="136" y="164"/>
                  <a:pt x="136" y="164"/>
                </a:cubicBezTo>
                <a:cubicBezTo>
                  <a:pt x="167" y="164"/>
                  <a:pt x="167" y="164"/>
                  <a:pt x="167" y="164"/>
                </a:cubicBezTo>
                <a:cubicBezTo>
                  <a:pt x="167" y="147"/>
                  <a:pt x="167" y="147"/>
                  <a:pt x="167" y="147"/>
                </a:cubicBezTo>
                <a:cubicBezTo>
                  <a:pt x="167" y="122"/>
                  <a:pt x="185" y="101"/>
                  <a:pt x="208" y="101"/>
                </a:cubicBezTo>
                <a:cubicBezTo>
                  <a:pt x="237" y="101"/>
                  <a:pt x="237" y="101"/>
                  <a:pt x="237" y="101"/>
                </a:cubicBezTo>
                <a:lnTo>
                  <a:pt x="237" y="13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9"/>
          <p:cNvSpPr>
            <a:spLocks noEditPoints="1"/>
          </p:cNvSpPr>
          <p:nvPr/>
        </p:nvSpPr>
        <p:spPr bwMode="auto">
          <a:xfrm>
            <a:off x="1374896" y="4109044"/>
            <a:ext cx="274711" cy="29230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5 w 384"/>
              <a:gd name="T11" fmla="*/ 272 h 384"/>
              <a:gd name="T12" fmla="*/ 106 w 384"/>
              <a:gd name="T13" fmla="*/ 272 h 384"/>
              <a:gd name="T14" fmla="*/ 106 w 384"/>
              <a:gd name="T15" fmla="*/ 147 h 384"/>
              <a:gd name="T16" fmla="*/ 145 w 384"/>
              <a:gd name="T17" fmla="*/ 147 h 384"/>
              <a:gd name="T18" fmla="*/ 145 w 384"/>
              <a:gd name="T19" fmla="*/ 272 h 384"/>
              <a:gd name="T20" fmla="*/ 125 w 384"/>
              <a:gd name="T21" fmla="*/ 132 h 384"/>
              <a:gd name="T22" fmla="*/ 105 w 384"/>
              <a:gd name="T23" fmla="*/ 112 h 384"/>
              <a:gd name="T24" fmla="*/ 126 w 384"/>
              <a:gd name="T25" fmla="*/ 93 h 384"/>
              <a:gd name="T26" fmla="*/ 146 w 384"/>
              <a:gd name="T27" fmla="*/ 112 h 384"/>
              <a:gd name="T28" fmla="*/ 125 w 384"/>
              <a:gd name="T29" fmla="*/ 132 h 384"/>
              <a:gd name="T30" fmla="*/ 287 w 384"/>
              <a:gd name="T31" fmla="*/ 272 h 384"/>
              <a:gd name="T32" fmla="*/ 248 w 384"/>
              <a:gd name="T33" fmla="*/ 272 h 384"/>
              <a:gd name="T34" fmla="*/ 248 w 384"/>
              <a:gd name="T35" fmla="*/ 203 h 384"/>
              <a:gd name="T36" fmla="*/ 228 w 384"/>
              <a:gd name="T37" fmla="*/ 176 h 384"/>
              <a:gd name="T38" fmla="*/ 208 w 384"/>
              <a:gd name="T39" fmla="*/ 190 h 384"/>
              <a:gd name="T40" fmla="*/ 207 w 384"/>
              <a:gd name="T41" fmla="*/ 200 h 384"/>
              <a:gd name="T42" fmla="*/ 207 w 384"/>
              <a:gd name="T43" fmla="*/ 272 h 384"/>
              <a:gd name="T44" fmla="*/ 168 w 384"/>
              <a:gd name="T45" fmla="*/ 272 h 384"/>
              <a:gd name="T46" fmla="*/ 168 w 384"/>
              <a:gd name="T47" fmla="*/ 187 h 384"/>
              <a:gd name="T48" fmla="*/ 167 w 384"/>
              <a:gd name="T49" fmla="*/ 147 h 384"/>
              <a:gd name="T50" fmla="*/ 201 w 384"/>
              <a:gd name="T51" fmla="*/ 147 h 384"/>
              <a:gd name="T52" fmla="*/ 203 w 384"/>
              <a:gd name="T53" fmla="*/ 164 h 384"/>
              <a:gd name="T54" fmla="*/ 204 w 384"/>
              <a:gd name="T55" fmla="*/ 164 h 384"/>
              <a:gd name="T56" fmla="*/ 242 w 384"/>
              <a:gd name="T57" fmla="*/ 144 h 384"/>
              <a:gd name="T58" fmla="*/ 287 w 384"/>
              <a:gd name="T59" fmla="*/ 198 h 384"/>
              <a:gd name="T60" fmla="*/ 287 w 384"/>
              <a:gd name="T61" fmla="*/ 27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9"/>
                  <a:pt x="86" y="384"/>
                  <a:pt x="192" y="384"/>
                </a:cubicBezTo>
                <a:cubicBezTo>
                  <a:pt x="298" y="384"/>
                  <a:pt x="384" y="299"/>
                  <a:pt x="384" y="192"/>
                </a:cubicBezTo>
                <a:cubicBezTo>
                  <a:pt x="384" y="86"/>
                  <a:pt x="298" y="0"/>
                  <a:pt x="192" y="0"/>
                </a:cubicBezTo>
                <a:close/>
                <a:moveTo>
                  <a:pt x="145" y="272"/>
                </a:moveTo>
                <a:cubicBezTo>
                  <a:pt x="106" y="272"/>
                  <a:pt x="106" y="272"/>
                  <a:pt x="106" y="272"/>
                </a:cubicBezTo>
                <a:cubicBezTo>
                  <a:pt x="106" y="147"/>
                  <a:pt x="106" y="147"/>
                  <a:pt x="106" y="147"/>
                </a:cubicBezTo>
                <a:cubicBezTo>
                  <a:pt x="145" y="147"/>
                  <a:pt x="145" y="147"/>
                  <a:pt x="145" y="147"/>
                </a:cubicBezTo>
                <a:lnTo>
                  <a:pt x="145" y="272"/>
                </a:lnTo>
                <a:close/>
                <a:moveTo>
                  <a:pt x="125" y="132"/>
                </a:moveTo>
                <a:cubicBezTo>
                  <a:pt x="113" y="132"/>
                  <a:pt x="105" y="123"/>
                  <a:pt x="105" y="112"/>
                </a:cubicBezTo>
                <a:cubicBezTo>
                  <a:pt x="105" y="101"/>
                  <a:pt x="113" y="93"/>
                  <a:pt x="126" y="93"/>
                </a:cubicBezTo>
                <a:cubicBezTo>
                  <a:pt x="138" y="93"/>
                  <a:pt x="146" y="101"/>
                  <a:pt x="146" y="112"/>
                </a:cubicBezTo>
                <a:cubicBezTo>
                  <a:pt x="146" y="123"/>
                  <a:pt x="138" y="132"/>
                  <a:pt x="125" y="132"/>
                </a:cubicBezTo>
                <a:close/>
                <a:moveTo>
                  <a:pt x="287" y="272"/>
                </a:moveTo>
                <a:cubicBezTo>
                  <a:pt x="248" y="272"/>
                  <a:pt x="248" y="272"/>
                  <a:pt x="248" y="272"/>
                </a:cubicBezTo>
                <a:cubicBezTo>
                  <a:pt x="248" y="203"/>
                  <a:pt x="248" y="203"/>
                  <a:pt x="248" y="203"/>
                </a:cubicBezTo>
                <a:cubicBezTo>
                  <a:pt x="248" y="187"/>
                  <a:pt x="242" y="176"/>
                  <a:pt x="228" y="176"/>
                </a:cubicBezTo>
                <a:cubicBezTo>
                  <a:pt x="218" y="176"/>
                  <a:pt x="211" y="183"/>
                  <a:pt x="208" y="190"/>
                </a:cubicBezTo>
                <a:cubicBezTo>
                  <a:pt x="207" y="193"/>
                  <a:pt x="207" y="196"/>
                  <a:pt x="207" y="200"/>
                </a:cubicBezTo>
                <a:cubicBezTo>
                  <a:pt x="207" y="272"/>
                  <a:pt x="207" y="272"/>
                  <a:pt x="207" y="272"/>
                </a:cubicBezTo>
                <a:cubicBezTo>
                  <a:pt x="168" y="272"/>
                  <a:pt x="168" y="272"/>
                  <a:pt x="168" y="272"/>
                </a:cubicBezTo>
                <a:cubicBezTo>
                  <a:pt x="168" y="187"/>
                  <a:pt x="168" y="187"/>
                  <a:pt x="168" y="187"/>
                </a:cubicBezTo>
                <a:cubicBezTo>
                  <a:pt x="168" y="171"/>
                  <a:pt x="168" y="158"/>
                  <a:pt x="167" y="147"/>
                </a:cubicBezTo>
                <a:cubicBezTo>
                  <a:pt x="201" y="147"/>
                  <a:pt x="201" y="147"/>
                  <a:pt x="201" y="147"/>
                </a:cubicBezTo>
                <a:cubicBezTo>
                  <a:pt x="203" y="164"/>
                  <a:pt x="203" y="164"/>
                  <a:pt x="203" y="164"/>
                </a:cubicBezTo>
                <a:cubicBezTo>
                  <a:pt x="204" y="164"/>
                  <a:pt x="204" y="164"/>
                  <a:pt x="204" y="164"/>
                </a:cubicBezTo>
                <a:cubicBezTo>
                  <a:pt x="209" y="156"/>
                  <a:pt x="221" y="144"/>
                  <a:pt x="242" y="144"/>
                </a:cubicBezTo>
                <a:cubicBezTo>
                  <a:pt x="268" y="144"/>
                  <a:pt x="287" y="161"/>
                  <a:pt x="287" y="198"/>
                </a:cubicBezTo>
                <a:lnTo>
                  <a:pt x="287" y="27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40"/>
          <p:cNvSpPr>
            <a:spLocks noEditPoints="1"/>
          </p:cNvSpPr>
          <p:nvPr/>
        </p:nvSpPr>
        <p:spPr bwMode="auto">
          <a:xfrm>
            <a:off x="1708042" y="4112849"/>
            <a:ext cx="276286" cy="28469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06 w 384"/>
              <a:gd name="T11" fmla="*/ 238 h 384"/>
              <a:gd name="T12" fmla="*/ 178 w 384"/>
              <a:gd name="T13" fmla="*/ 225 h 384"/>
              <a:gd name="T14" fmla="*/ 147 w 384"/>
              <a:gd name="T15" fmla="*/ 293 h 384"/>
              <a:gd name="T16" fmla="*/ 163 w 384"/>
              <a:gd name="T17" fmla="*/ 186 h 384"/>
              <a:gd name="T18" fmla="*/ 189 w 384"/>
              <a:gd name="T19" fmla="*/ 137 h 384"/>
              <a:gd name="T20" fmla="*/ 200 w 384"/>
              <a:gd name="T21" fmla="*/ 217 h 384"/>
              <a:gd name="T22" fmla="*/ 231 w 384"/>
              <a:gd name="T23" fmla="*/ 124 h 384"/>
              <a:gd name="T24" fmla="*/ 137 w 384"/>
              <a:gd name="T25" fmla="*/ 174 h 384"/>
              <a:gd name="T26" fmla="*/ 142 w 384"/>
              <a:gd name="T27" fmla="*/ 208 h 384"/>
              <a:gd name="T28" fmla="*/ 114 w 384"/>
              <a:gd name="T29" fmla="*/ 161 h 384"/>
              <a:gd name="T30" fmla="*/ 182 w 384"/>
              <a:gd name="T31" fmla="*/ 92 h 384"/>
              <a:gd name="T32" fmla="*/ 270 w 384"/>
              <a:gd name="T33" fmla="*/ 147 h 384"/>
              <a:gd name="T34" fmla="*/ 206 w 384"/>
              <a:gd name="T35" fmla="*/ 23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6" y="238"/>
                </a:moveTo>
                <a:cubicBezTo>
                  <a:pt x="193" y="237"/>
                  <a:pt x="188" y="230"/>
                  <a:pt x="178" y="225"/>
                </a:cubicBezTo>
                <a:cubicBezTo>
                  <a:pt x="173" y="252"/>
                  <a:pt x="167" y="279"/>
                  <a:pt x="147" y="293"/>
                </a:cubicBezTo>
                <a:cubicBezTo>
                  <a:pt x="141" y="251"/>
                  <a:pt x="156" y="219"/>
                  <a:pt x="163" y="186"/>
                </a:cubicBezTo>
                <a:cubicBezTo>
                  <a:pt x="151" y="166"/>
                  <a:pt x="164" y="127"/>
                  <a:pt x="189" y="137"/>
                </a:cubicBezTo>
                <a:cubicBezTo>
                  <a:pt x="219" y="149"/>
                  <a:pt x="163" y="209"/>
                  <a:pt x="200" y="217"/>
                </a:cubicBezTo>
                <a:cubicBezTo>
                  <a:pt x="240" y="225"/>
                  <a:pt x="256" y="149"/>
                  <a:pt x="231" y="124"/>
                </a:cubicBezTo>
                <a:cubicBezTo>
                  <a:pt x="196" y="88"/>
                  <a:pt x="129" y="123"/>
                  <a:pt x="137" y="174"/>
                </a:cubicBezTo>
                <a:cubicBezTo>
                  <a:pt x="139" y="187"/>
                  <a:pt x="152" y="191"/>
                  <a:pt x="142" y="208"/>
                </a:cubicBezTo>
                <a:cubicBezTo>
                  <a:pt x="120" y="203"/>
                  <a:pt x="113" y="185"/>
                  <a:pt x="114" y="161"/>
                </a:cubicBezTo>
                <a:cubicBezTo>
                  <a:pt x="115" y="123"/>
                  <a:pt x="149" y="95"/>
                  <a:pt x="182" y="92"/>
                </a:cubicBezTo>
                <a:cubicBezTo>
                  <a:pt x="225" y="87"/>
                  <a:pt x="265" y="107"/>
                  <a:pt x="270" y="147"/>
                </a:cubicBezTo>
                <a:cubicBezTo>
                  <a:pt x="276" y="192"/>
                  <a:pt x="251" y="241"/>
                  <a:pt x="206" y="2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41"/>
          <p:cNvSpPr>
            <a:spLocks noEditPoints="1"/>
          </p:cNvSpPr>
          <p:nvPr/>
        </p:nvSpPr>
        <p:spPr bwMode="auto">
          <a:xfrm>
            <a:off x="1027829" y="4116527"/>
            <a:ext cx="288630" cy="277337"/>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70 w 384"/>
              <a:gd name="T11" fmla="*/ 157 h 384"/>
              <a:gd name="T12" fmla="*/ 270 w 384"/>
              <a:gd name="T13" fmla="*/ 162 h 384"/>
              <a:gd name="T14" fmla="*/ 163 w 384"/>
              <a:gd name="T15" fmla="*/ 270 h 384"/>
              <a:gd name="T16" fmla="*/ 105 w 384"/>
              <a:gd name="T17" fmla="*/ 253 h 384"/>
              <a:gd name="T18" fmla="*/ 114 w 384"/>
              <a:gd name="T19" fmla="*/ 253 h 384"/>
              <a:gd name="T20" fmla="*/ 161 w 384"/>
              <a:gd name="T21" fmla="*/ 237 h 384"/>
              <a:gd name="T22" fmla="*/ 125 w 384"/>
              <a:gd name="T23" fmla="*/ 211 h 384"/>
              <a:gd name="T24" fmla="*/ 132 w 384"/>
              <a:gd name="T25" fmla="*/ 212 h 384"/>
              <a:gd name="T26" fmla="*/ 142 w 384"/>
              <a:gd name="T27" fmla="*/ 210 h 384"/>
              <a:gd name="T28" fmla="*/ 112 w 384"/>
              <a:gd name="T29" fmla="*/ 173 h 384"/>
              <a:gd name="T30" fmla="*/ 112 w 384"/>
              <a:gd name="T31" fmla="*/ 173 h 384"/>
              <a:gd name="T32" fmla="*/ 129 w 384"/>
              <a:gd name="T33" fmla="*/ 177 h 384"/>
              <a:gd name="T34" fmla="*/ 112 w 384"/>
              <a:gd name="T35" fmla="*/ 146 h 384"/>
              <a:gd name="T36" fmla="*/ 117 w 384"/>
              <a:gd name="T37" fmla="*/ 127 h 384"/>
              <a:gd name="T38" fmla="*/ 195 w 384"/>
              <a:gd name="T39" fmla="*/ 166 h 384"/>
              <a:gd name="T40" fmla="*/ 194 w 384"/>
              <a:gd name="T41" fmla="*/ 158 h 384"/>
              <a:gd name="T42" fmla="*/ 232 w 384"/>
              <a:gd name="T43" fmla="*/ 120 h 384"/>
              <a:gd name="T44" fmla="*/ 260 w 384"/>
              <a:gd name="T45" fmla="*/ 132 h 384"/>
              <a:gd name="T46" fmla="*/ 284 w 384"/>
              <a:gd name="T47" fmla="*/ 123 h 384"/>
              <a:gd name="T48" fmla="*/ 267 w 384"/>
              <a:gd name="T49" fmla="*/ 144 h 384"/>
              <a:gd name="T50" fmla="*/ 289 w 384"/>
              <a:gd name="T51" fmla="*/ 138 h 384"/>
              <a:gd name="T52" fmla="*/ 270 w 384"/>
              <a:gd name="T53" fmla="*/ 1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0" y="157"/>
                </a:moveTo>
                <a:cubicBezTo>
                  <a:pt x="270" y="159"/>
                  <a:pt x="270" y="161"/>
                  <a:pt x="270" y="162"/>
                </a:cubicBezTo>
                <a:cubicBezTo>
                  <a:pt x="270" y="212"/>
                  <a:pt x="232" y="270"/>
                  <a:pt x="163" y="270"/>
                </a:cubicBezTo>
                <a:cubicBezTo>
                  <a:pt x="141" y="270"/>
                  <a:pt x="121" y="264"/>
                  <a:pt x="105" y="253"/>
                </a:cubicBezTo>
                <a:cubicBezTo>
                  <a:pt x="108" y="253"/>
                  <a:pt x="111" y="253"/>
                  <a:pt x="114" y="253"/>
                </a:cubicBezTo>
                <a:cubicBezTo>
                  <a:pt x="131" y="253"/>
                  <a:pt x="148" y="247"/>
                  <a:pt x="161" y="237"/>
                </a:cubicBezTo>
                <a:cubicBezTo>
                  <a:pt x="144" y="237"/>
                  <a:pt x="130" y="226"/>
                  <a:pt x="125" y="211"/>
                </a:cubicBezTo>
                <a:cubicBezTo>
                  <a:pt x="128" y="211"/>
                  <a:pt x="130" y="212"/>
                  <a:pt x="132" y="212"/>
                </a:cubicBezTo>
                <a:cubicBezTo>
                  <a:pt x="136" y="212"/>
                  <a:pt x="139" y="211"/>
                  <a:pt x="142" y="210"/>
                </a:cubicBezTo>
                <a:cubicBezTo>
                  <a:pt x="125" y="207"/>
                  <a:pt x="112" y="191"/>
                  <a:pt x="112" y="173"/>
                </a:cubicBezTo>
                <a:cubicBezTo>
                  <a:pt x="112" y="173"/>
                  <a:pt x="112" y="173"/>
                  <a:pt x="112" y="173"/>
                </a:cubicBezTo>
                <a:cubicBezTo>
                  <a:pt x="117" y="175"/>
                  <a:pt x="123" y="177"/>
                  <a:pt x="129" y="177"/>
                </a:cubicBezTo>
                <a:cubicBezTo>
                  <a:pt x="119" y="171"/>
                  <a:pt x="112" y="159"/>
                  <a:pt x="112" y="146"/>
                </a:cubicBezTo>
                <a:cubicBezTo>
                  <a:pt x="112" y="139"/>
                  <a:pt x="114" y="132"/>
                  <a:pt x="117" y="127"/>
                </a:cubicBezTo>
                <a:cubicBezTo>
                  <a:pt x="136" y="150"/>
                  <a:pt x="164" y="165"/>
                  <a:pt x="195" y="166"/>
                </a:cubicBezTo>
                <a:cubicBezTo>
                  <a:pt x="195" y="164"/>
                  <a:pt x="194" y="161"/>
                  <a:pt x="194" y="158"/>
                </a:cubicBezTo>
                <a:cubicBezTo>
                  <a:pt x="194" y="137"/>
                  <a:pt x="211" y="120"/>
                  <a:pt x="232" y="120"/>
                </a:cubicBezTo>
                <a:cubicBezTo>
                  <a:pt x="243" y="120"/>
                  <a:pt x="253" y="125"/>
                  <a:pt x="260" y="132"/>
                </a:cubicBezTo>
                <a:cubicBezTo>
                  <a:pt x="268" y="130"/>
                  <a:pt x="277" y="127"/>
                  <a:pt x="284" y="123"/>
                </a:cubicBezTo>
                <a:cubicBezTo>
                  <a:pt x="281" y="132"/>
                  <a:pt x="275" y="139"/>
                  <a:pt x="267" y="144"/>
                </a:cubicBezTo>
                <a:cubicBezTo>
                  <a:pt x="275" y="143"/>
                  <a:pt x="282" y="141"/>
                  <a:pt x="289" y="138"/>
                </a:cubicBezTo>
                <a:cubicBezTo>
                  <a:pt x="284" y="145"/>
                  <a:pt x="277" y="152"/>
                  <a:pt x="270" y="1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Parallelogram 46"/>
          <p:cNvSpPr/>
          <p:nvPr/>
        </p:nvSpPr>
        <p:spPr>
          <a:xfrm>
            <a:off x="2467165" y="1520708"/>
            <a:ext cx="685800" cy="2880637"/>
          </a:xfrm>
          <a:prstGeom prst="parallelogram">
            <a:avLst>
              <a:gd name="adj" fmla="val 977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TextBox 49"/>
          <p:cNvSpPr txBox="1"/>
          <p:nvPr/>
        </p:nvSpPr>
        <p:spPr>
          <a:xfrm>
            <a:off x="3203848" y="2090932"/>
            <a:ext cx="1111107" cy="307777"/>
          </a:xfrm>
          <a:prstGeom prst="rect">
            <a:avLst/>
          </a:prstGeom>
          <a:noFill/>
        </p:spPr>
        <p:txBody>
          <a:bodyPr wrap="square" rtlCol="0">
            <a:spAutoFit/>
          </a:bodyPr>
          <a:lstStyle/>
          <a:p>
            <a:r>
              <a:rPr lang="zh-CN" altLang="en-US" sz="1400"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1" name="Rectangle 50"/>
          <p:cNvSpPr/>
          <p:nvPr/>
        </p:nvSpPr>
        <p:spPr>
          <a:xfrm>
            <a:off x="3152965" y="2443044"/>
            <a:ext cx="2251094" cy="1446550"/>
          </a:xfrm>
          <a:prstGeom prst="rect">
            <a:avLst/>
          </a:prstGeom>
        </p:spPr>
        <p:txBody>
          <a:bodyPr wrap="square">
            <a:spAutoFit/>
          </a:bodyPr>
          <a:lstStyle/>
          <a:p>
            <a:r>
              <a:rPr lang="en-US"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is simply dummy text of the printing and typesetting industry. Lorem Ipsum has been the industry's standard dummy text ever since the 1500s, </a:t>
            </a:r>
          </a:p>
          <a:p>
            <a:endParaRPr lang="en-US"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when an unknown printer took a galley of type and scrambled it to make a type specimen book. It has survived not only five centuries, but also the leap into electronic typesetting, remaining essentially. </a:t>
            </a:r>
          </a:p>
        </p:txBody>
      </p:sp>
      <p:sp>
        <p:nvSpPr>
          <p:cNvPr id="52" name="Parallelogram 51"/>
          <p:cNvSpPr/>
          <p:nvPr/>
        </p:nvSpPr>
        <p:spPr>
          <a:xfrm>
            <a:off x="5334000" y="1526372"/>
            <a:ext cx="685800" cy="2880637"/>
          </a:xfrm>
          <a:prstGeom prst="parallelogram">
            <a:avLst>
              <a:gd name="adj" fmla="val 977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Parallelogram 53"/>
          <p:cNvSpPr/>
          <p:nvPr/>
        </p:nvSpPr>
        <p:spPr>
          <a:xfrm>
            <a:off x="6248996" y="2270922"/>
            <a:ext cx="2133004" cy="255574"/>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Parallelogram 55"/>
          <p:cNvSpPr/>
          <p:nvPr/>
        </p:nvSpPr>
        <p:spPr>
          <a:xfrm>
            <a:off x="6095338" y="2878933"/>
            <a:ext cx="2133004" cy="255574"/>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Parallelogram 57"/>
          <p:cNvSpPr/>
          <p:nvPr/>
        </p:nvSpPr>
        <p:spPr>
          <a:xfrm>
            <a:off x="5942938" y="3491835"/>
            <a:ext cx="2133004" cy="255574"/>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Parallelogram 59"/>
          <p:cNvSpPr/>
          <p:nvPr/>
        </p:nvSpPr>
        <p:spPr>
          <a:xfrm>
            <a:off x="5790538" y="4099722"/>
            <a:ext cx="2133004" cy="255574"/>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Parallelogram 61"/>
          <p:cNvSpPr/>
          <p:nvPr/>
        </p:nvSpPr>
        <p:spPr>
          <a:xfrm>
            <a:off x="6241970" y="2270922"/>
            <a:ext cx="1606630" cy="255574"/>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Parallelogram 62"/>
          <p:cNvSpPr/>
          <p:nvPr/>
        </p:nvSpPr>
        <p:spPr>
          <a:xfrm>
            <a:off x="6122846" y="2878933"/>
            <a:ext cx="1725755" cy="255574"/>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Parallelogram 63"/>
          <p:cNvSpPr/>
          <p:nvPr/>
        </p:nvSpPr>
        <p:spPr>
          <a:xfrm>
            <a:off x="5939380" y="3491835"/>
            <a:ext cx="1756821" cy="255574"/>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Parallelogram 64"/>
          <p:cNvSpPr/>
          <p:nvPr/>
        </p:nvSpPr>
        <p:spPr>
          <a:xfrm>
            <a:off x="5791200" y="4099722"/>
            <a:ext cx="1752600" cy="25557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TextBox 60"/>
          <p:cNvSpPr txBox="1"/>
          <p:nvPr/>
        </p:nvSpPr>
        <p:spPr>
          <a:xfrm>
            <a:off x="5818046" y="4048708"/>
            <a:ext cx="1038035" cy="307777"/>
          </a:xfrm>
          <a:prstGeom prst="rect">
            <a:avLst/>
          </a:prstGeom>
          <a:noFill/>
        </p:spPr>
        <p:txBody>
          <a:bodyPr wrap="square" rtlCol="0">
            <a:spAutoFit/>
          </a:bodyPr>
          <a:lstStyle/>
          <a:p>
            <a:r>
              <a:rPr lang="zh-CN" altLang="en-US" sz="14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9" name="TextBox 58"/>
          <p:cNvSpPr txBox="1"/>
          <p:nvPr/>
        </p:nvSpPr>
        <p:spPr>
          <a:xfrm>
            <a:off x="6019138" y="3452899"/>
            <a:ext cx="1141742" cy="307777"/>
          </a:xfrm>
          <a:prstGeom prst="rect">
            <a:avLst/>
          </a:prstGeom>
          <a:noFill/>
        </p:spPr>
        <p:txBody>
          <a:bodyPr wrap="square" rtlCol="0">
            <a:spAutoFit/>
          </a:bodyPr>
          <a:lstStyle/>
          <a:p>
            <a:r>
              <a:rPr lang="zh-CN" altLang="en-US" sz="14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7" name="TextBox 56"/>
          <p:cNvSpPr txBox="1"/>
          <p:nvPr/>
        </p:nvSpPr>
        <p:spPr>
          <a:xfrm>
            <a:off x="6122846" y="2840831"/>
            <a:ext cx="1038035" cy="307777"/>
          </a:xfrm>
          <a:prstGeom prst="rect">
            <a:avLst/>
          </a:prstGeom>
          <a:noFill/>
        </p:spPr>
        <p:txBody>
          <a:bodyPr wrap="square" rtlCol="0">
            <a:spAutoFit/>
          </a:bodyPr>
          <a:lstStyle/>
          <a:p>
            <a:r>
              <a:rPr lang="zh-CN" altLang="en-US" sz="14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5" name="TextBox 54"/>
          <p:cNvSpPr txBox="1"/>
          <p:nvPr/>
        </p:nvSpPr>
        <p:spPr>
          <a:xfrm>
            <a:off x="6276504" y="2248508"/>
            <a:ext cx="1038035" cy="307777"/>
          </a:xfrm>
          <a:prstGeom prst="rect">
            <a:avLst/>
          </a:prstGeom>
          <a:noFill/>
        </p:spPr>
        <p:txBody>
          <a:bodyPr wrap="square" rtlCol="0">
            <a:spAutoFit/>
          </a:bodyPr>
          <a:lstStyle/>
          <a:p>
            <a:r>
              <a:rPr lang="zh-CN" altLang="en-US" sz="14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122554410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childTnLst>
                          </p:cTn>
                        </p:par>
                        <p:par>
                          <p:cTn id="14" fill="hold">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750"/>
                                        <p:tgtEl>
                                          <p:spTgt spid="21"/>
                                        </p:tgtEl>
                                      </p:cBhvr>
                                    </p:animEffect>
                                    <p:anim calcmode="lin" valueType="num">
                                      <p:cBhvr>
                                        <p:cTn id="18" dur="750" fill="hold"/>
                                        <p:tgtEl>
                                          <p:spTgt spid="21"/>
                                        </p:tgtEl>
                                        <p:attrNameLst>
                                          <p:attrName>ppt_x</p:attrName>
                                        </p:attrNameLst>
                                      </p:cBhvr>
                                      <p:tavLst>
                                        <p:tav tm="0">
                                          <p:val>
                                            <p:strVal val="#ppt_x"/>
                                          </p:val>
                                        </p:tav>
                                        <p:tav tm="100000">
                                          <p:val>
                                            <p:strVal val="#ppt_x"/>
                                          </p:val>
                                        </p:tav>
                                      </p:tavLst>
                                    </p:anim>
                                    <p:anim calcmode="lin" valueType="num">
                                      <p:cBhvr>
                                        <p:cTn id="19" dur="675" decel="100000" fill="hold"/>
                                        <p:tgtEl>
                                          <p:spTgt spid="21"/>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2250"/>
                            </p:stCondLst>
                            <p:childTnLst>
                              <p:par>
                                <p:cTn id="26" presetID="2" presetClass="entr" presetSubtype="4"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250" fill="hold"/>
                                        <p:tgtEl>
                                          <p:spTgt spid="39"/>
                                        </p:tgtEl>
                                        <p:attrNameLst>
                                          <p:attrName>ppt_x</p:attrName>
                                        </p:attrNameLst>
                                      </p:cBhvr>
                                      <p:tavLst>
                                        <p:tav tm="0">
                                          <p:val>
                                            <p:strVal val="#ppt_x"/>
                                          </p:val>
                                        </p:tav>
                                        <p:tav tm="100000">
                                          <p:val>
                                            <p:strVal val="#ppt_x"/>
                                          </p:val>
                                        </p:tav>
                                      </p:tavLst>
                                    </p:anim>
                                    <p:anim calcmode="lin" valueType="num">
                                      <p:cBhvr additive="base">
                                        <p:cTn id="29" dur="250" fill="hold"/>
                                        <p:tgtEl>
                                          <p:spTgt spid="3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250" fill="hold"/>
                                        <p:tgtEl>
                                          <p:spTgt spid="42"/>
                                        </p:tgtEl>
                                        <p:attrNameLst>
                                          <p:attrName>ppt_x</p:attrName>
                                        </p:attrNameLst>
                                      </p:cBhvr>
                                      <p:tavLst>
                                        <p:tav tm="0">
                                          <p:val>
                                            <p:strVal val="#ppt_x"/>
                                          </p:val>
                                        </p:tav>
                                        <p:tav tm="100000">
                                          <p:val>
                                            <p:strVal val="#ppt_x"/>
                                          </p:val>
                                        </p:tav>
                                      </p:tavLst>
                                    </p:anim>
                                    <p:anim calcmode="lin" valueType="num">
                                      <p:cBhvr additive="base">
                                        <p:cTn id="34" dur="250" fill="hold"/>
                                        <p:tgtEl>
                                          <p:spTgt spid="42"/>
                                        </p:tgtEl>
                                        <p:attrNameLst>
                                          <p:attrName>ppt_y</p:attrName>
                                        </p:attrNameLst>
                                      </p:cBhvr>
                                      <p:tavLst>
                                        <p:tav tm="0">
                                          <p:val>
                                            <p:strVal val="1+#ppt_h/2"/>
                                          </p:val>
                                        </p:tav>
                                        <p:tav tm="100000">
                                          <p:val>
                                            <p:strVal val="#ppt_y"/>
                                          </p:val>
                                        </p:tav>
                                      </p:tavLst>
                                    </p:anim>
                                  </p:childTnLst>
                                </p:cTn>
                              </p:par>
                            </p:childTnLst>
                          </p:cTn>
                        </p:par>
                        <p:par>
                          <p:cTn id="35" fill="hold">
                            <p:stCondLst>
                              <p:cond delay="2750"/>
                            </p:stCondLst>
                            <p:childTnLst>
                              <p:par>
                                <p:cTn id="36" presetID="2" presetClass="entr" presetSubtype="4"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250" fill="hold"/>
                                        <p:tgtEl>
                                          <p:spTgt spid="40"/>
                                        </p:tgtEl>
                                        <p:attrNameLst>
                                          <p:attrName>ppt_x</p:attrName>
                                        </p:attrNameLst>
                                      </p:cBhvr>
                                      <p:tavLst>
                                        <p:tav tm="0">
                                          <p:val>
                                            <p:strVal val="#ppt_x"/>
                                          </p:val>
                                        </p:tav>
                                        <p:tav tm="100000">
                                          <p:val>
                                            <p:strVal val="#ppt_x"/>
                                          </p:val>
                                        </p:tav>
                                      </p:tavLst>
                                    </p:anim>
                                    <p:anim calcmode="lin" valueType="num">
                                      <p:cBhvr additive="base">
                                        <p:cTn id="39" dur="250" fill="hold"/>
                                        <p:tgtEl>
                                          <p:spTgt spid="40"/>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250" fill="hold"/>
                                        <p:tgtEl>
                                          <p:spTgt spid="41"/>
                                        </p:tgtEl>
                                        <p:attrNameLst>
                                          <p:attrName>ppt_x</p:attrName>
                                        </p:attrNameLst>
                                      </p:cBhvr>
                                      <p:tavLst>
                                        <p:tav tm="0">
                                          <p:val>
                                            <p:strVal val="#ppt_x"/>
                                          </p:val>
                                        </p:tav>
                                        <p:tav tm="100000">
                                          <p:val>
                                            <p:strVal val="#ppt_x"/>
                                          </p:val>
                                        </p:tav>
                                      </p:tavLst>
                                    </p:anim>
                                    <p:anim calcmode="lin" valueType="num">
                                      <p:cBhvr additive="base">
                                        <p:cTn id="44" dur="250" fill="hold"/>
                                        <p:tgtEl>
                                          <p:spTgt spid="41"/>
                                        </p:tgtEl>
                                        <p:attrNameLst>
                                          <p:attrName>ppt_y</p:attrName>
                                        </p:attrNameLst>
                                      </p:cBhvr>
                                      <p:tavLst>
                                        <p:tav tm="0">
                                          <p:val>
                                            <p:strVal val="1+#ppt_h/2"/>
                                          </p:val>
                                        </p:tav>
                                        <p:tav tm="100000">
                                          <p:val>
                                            <p:strVal val="#ppt_y"/>
                                          </p:val>
                                        </p:tav>
                                      </p:tavLst>
                                    </p:anim>
                                  </p:childTnLst>
                                </p:cTn>
                              </p:par>
                            </p:childTnLst>
                          </p:cTn>
                        </p:par>
                        <p:par>
                          <p:cTn id="45" fill="hold">
                            <p:stCondLst>
                              <p:cond delay="3250"/>
                            </p:stCondLst>
                            <p:childTnLst>
                              <p:par>
                                <p:cTn id="46" presetID="16" presetClass="entr" presetSubtype="42"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barn(outHorizontal)">
                                      <p:cBhvr>
                                        <p:cTn id="48" dur="500"/>
                                        <p:tgtEl>
                                          <p:spTgt spid="47"/>
                                        </p:tgtEl>
                                      </p:cBhvr>
                                    </p:animEffect>
                                  </p:childTnLst>
                                </p:cTn>
                              </p:par>
                            </p:childTnLst>
                          </p:cTn>
                        </p:par>
                        <p:par>
                          <p:cTn id="49" fill="hold">
                            <p:stCondLst>
                              <p:cond delay="3750"/>
                            </p:stCondLst>
                            <p:childTnLst>
                              <p:par>
                                <p:cTn id="50" presetID="22" presetClass="entr" presetSubtype="8" fill="hold" grpId="0"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childTnLst>
                          </p:cTn>
                        </p:par>
                        <p:par>
                          <p:cTn id="57" fill="hold">
                            <p:stCondLst>
                              <p:cond delay="4750"/>
                            </p:stCondLst>
                            <p:childTnLst>
                              <p:par>
                                <p:cTn id="58" presetID="16" presetClass="entr" presetSubtype="42" fill="hold" grpId="0"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barn(outHorizontal)">
                                      <p:cBhvr>
                                        <p:cTn id="60" dur="500"/>
                                        <p:tgtEl>
                                          <p:spTgt spid="52"/>
                                        </p:tgtEl>
                                      </p:cBhvr>
                                    </p:animEffect>
                                  </p:childTnLst>
                                </p:cTn>
                              </p:par>
                            </p:childTnLst>
                          </p:cTn>
                        </p:par>
                        <p:par>
                          <p:cTn id="61" fill="hold">
                            <p:stCondLst>
                              <p:cond delay="5250"/>
                            </p:stCondLst>
                            <p:childTnLst>
                              <p:par>
                                <p:cTn id="62" presetID="2" presetClass="entr" presetSubtype="4" fill="hold" grpId="0" nodeType="afterEffect">
                                  <p:stCondLst>
                                    <p:cond delay="0"/>
                                  </p:stCondLst>
                                  <p:childTnLst>
                                    <p:set>
                                      <p:cBhvr>
                                        <p:cTn id="63" dur="1" fill="hold">
                                          <p:stCondLst>
                                            <p:cond delay="0"/>
                                          </p:stCondLst>
                                        </p:cTn>
                                        <p:tgtEl>
                                          <p:spTgt spid="55"/>
                                        </p:tgtEl>
                                        <p:attrNameLst>
                                          <p:attrName>style.visibility</p:attrName>
                                        </p:attrNameLst>
                                      </p:cBhvr>
                                      <p:to>
                                        <p:strVal val="visible"/>
                                      </p:to>
                                    </p:set>
                                    <p:anim calcmode="lin" valueType="num">
                                      <p:cBhvr additive="base">
                                        <p:cTn id="64" dur="250" fill="hold"/>
                                        <p:tgtEl>
                                          <p:spTgt spid="55"/>
                                        </p:tgtEl>
                                        <p:attrNameLst>
                                          <p:attrName>ppt_x</p:attrName>
                                        </p:attrNameLst>
                                      </p:cBhvr>
                                      <p:tavLst>
                                        <p:tav tm="0">
                                          <p:val>
                                            <p:strVal val="#ppt_x"/>
                                          </p:val>
                                        </p:tav>
                                        <p:tav tm="100000">
                                          <p:val>
                                            <p:strVal val="#ppt_x"/>
                                          </p:val>
                                        </p:tav>
                                      </p:tavLst>
                                    </p:anim>
                                    <p:anim calcmode="lin" valueType="num">
                                      <p:cBhvr additive="base">
                                        <p:cTn id="65" dur="250" fill="hold"/>
                                        <p:tgtEl>
                                          <p:spTgt spid="55"/>
                                        </p:tgtEl>
                                        <p:attrNameLst>
                                          <p:attrName>ppt_y</p:attrName>
                                        </p:attrNameLst>
                                      </p:cBhvr>
                                      <p:tavLst>
                                        <p:tav tm="0">
                                          <p:val>
                                            <p:strVal val="1+#ppt_h/2"/>
                                          </p:val>
                                        </p:tav>
                                        <p:tav tm="100000">
                                          <p:val>
                                            <p:strVal val="#ppt_y"/>
                                          </p:val>
                                        </p:tav>
                                      </p:tavLst>
                                    </p:anim>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wipe(left)">
                                      <p:cBhvr>
                                        <p:cTn id="69" dur="500"/>
                                        <p:tgtEl>
                                          <p:spTgt spid="54"/>
                                        </p:tgtEl>
                                      </p:cBhvr>
                                    </p:animEffec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left)">
                                      <p:cBhvr>
                                        <p:cTn id="73" dur="500"/>
                                        <p:tgtEl>
                                          <p:spTgt spid="62"/>
                                        </p:tgtEl>
                                      </p:cBhvr>
                                    </p:animEffect>
                                  </p:childTnLst>
                                </p:cTn>
                              </p:par>
                            </p:childTnLst>
                          </p:cTn>
                        </p:par>
                        <p:par>
                          <p:cTn id="74" fill="hold">
                            <p:stCondLst>
                              <p:cond delay="6500"/>
                            </p:stCondLst>
                            <p:childTnLst>
                              <p:par>
                                <p:cTn id="75" presetID="2" presetClass="entr" presetSubtype="4" fill="hold" grpId="0"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250" fill="hold"/>
                                        <p:tgtEl>
                                          <p:spTgt spid="57"/>
                                        </p:tgtEl>
                                        <p:attrNameLst>
                                          <p:attrName>ppt_x</p:attrName>
                                        </p:attrNameLst>
                                      </p:cBhvr>
                                      <p:tavLst>
                                        <p:tav tm="0">
                                          <p:val>
                                            <p:strVal val="#ppt_x"/>
                                          </p:val>
                                        </p:tav>
                                        <p:tav tm="100000">
                                          <p:val>
                                            <p:strVal val="#ppt_x"/>
                                          </p:val>
                                        </p:tav>
                                      </p:tavLst>
                                    </p:anim>
                                    <p:anim calcmode="lin" valueType="num">
                                      <p:cBhvr additive="base">
                                        <p:cTn id="78" dur="250" fill="hold"/>
                                        <p:tgtEl>
                                          <p:spTgt spid="57"/>
                                        </p:tgtEl>
                                        <p:attrNameLst>
                                          <p:attrName>ppt_y</p:attrName>
                                        </p:attrNameLst>
                                      </p:cBhvr>
                                      <p:tavLst>
                                        <p:tav tm="0">
                                          <p:val>
                                            <p:strVal val="1+#ppt_h/2"/>
                                          </p:val>
                                        </p:tav>
                                        <p:tav tm="100000">
                                          <p:val>
                                            <p:strVal val="#ppt_y"/>
                                          </p:val>
                                        </p:tav>
                                      </p:tavLst>
                                    </p:anim>
                                  </p:childTnLst>
                                </p:cTn>
                              </p:par>
                            </p:childTnLst>
                          </p:cTn>
                        </p:par>
                        <p:par>
                          <p:cTn id="79" fill="hold">
                            <p:stCondLst>
                              <p:cond delay="6750"/>
                            </p:stCondLst>
                            <p:childTnLst>
                              <p:par>
                                <p:cTn id="80" presetID="22" presetClass="entr" presetSubtype="8" fill="hold" grpId="0" nodeType="after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left)">
                                      <p:cBhvr>
                                        <p:cTn id="82" dur="500"/>
                                        <p:tgtEl>
                                          <p:spTgt spid="56"/>
                                        </p:tgtEl>
                                      </p:cBhvr>
                                    </p:animEffect>
                                  </p:childTnLst>
                                </p:cTn>
                              </p:par>
                            </p:childTnLst>
                          </p:cTn>
                        </p:par>
                        <p:par>
                          <p:cTn id="83" fill="hold">
                            <p:stCondLst>
                              <p:cond delay="7250"/>
                            </p:stCondLst>
                            <p:childTnLst>
                              <p:par>
                                <p:cTn id="84" presetID="22" presetClass="entr" presetSubtype="8" fill="hold" grpId="0"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left)">
                                      <p:cBhvr>
                                        <p:cTn id="86" dur="500"/>
                                        <p:tgtEl>
                                          <p:spTgt spid="63"/>
                                        </p:tgtEl>
                                      </p:cBhvr>
                                    </p:animEffect>
                                  </p:childTnLst>
                                </p:cTn>
                              </p:par>
                            </p:childTnLst>
                          </p:cTn>
                        </p:par>
                        <p:par>
                          <p:cTn id="87" fill="hold">
                            <p:stCondLst>
                              <p:cond delay="7750"/>
                            </p:stCondLst>
                            <p:childTnLst>
                              <p:par>
                                <p:cTn id="88" presetID="2" presetClass="entr" presetSubtype="4"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additive="base">
                                        <p:cTn id="90" dur="250" fill="hold"/>
                                        <p:tgtEl>
                                          <p:spTgt spid="59"/>
                                        </p:tgtEl>
                                        <p:attrNameLst>
                                          <p:attrName>ppt_x</p:attrName>
                                        </p:attrNameLst>
                                      </p:cBhvr>
                                      <p:tavLst>
                                        <p:tav tm="0">
                                          <p:val>
                                            <p:strVal val="#ppt_x"/>
                                          </p:val>
                                        </p:tav>
                                        <p:tav tm="100000">
                                          <p:val>
                                            <p:strVal val="#ppt_x"/>
                                          </p:val>
                                        </p:tav>
                                      </p:tavLst>
                                    </p:anim>
                                    <p:anim calcmode="lin" valueType="num">
                                      <p:cBhvr additive="base">
                                        <p:cTn id="91" dur="250" fill="hold"/>
                                        <p:tgtEl>
                                          <p:spTgt spid="59"/>
                                        </p:tgtEl>
                                        <p:attrNameLst>
                                          <p:attrName>ppt_y</p:attrName>
                                        </p:attrNameLst>
                                      </p:cBhvr>
                                      <p:tavLst>
                                        <p:tav tm="0">
                                          <p:val>
                                            <p:strVal val="1+#ppt_h/2"/>
                                          </p:val>
                                        </p:tav>
                                        <p:tav tm="100000">
                                          <p:val>
                                            <p:strVal val="#ppt_y"/>
                                          </p:val>
                                        </p:tav>
                                      </p:tavLst>
                                    </p:anim>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wipe(left)">
                                      <p:cBhvr>
                                        <p:cTn id="95" dur="500"/>
                                        <p:tgtEl>
                                          <p:spTgt spid="58"/>
                                        </p:tgtEl>
                                      </p:cBhvr>
                                    </p:animEffect>
                                  </p:childTnLst>
                                </p:cTn>
                              </p:par>
                            </p:childTnLst>
                          </p:cTn>
                        </p:par>
                        <p:par>
                          <p:cTn id="96" fill="hold">
                            <p:stCondLst>
                              <p:cond delay="8500"/>
                            </p:stCondLst>
                            <p:childTnLst>
                              <p:par>
                                <p:cTn id="97" presetID="22" presetClass="entr" presetSubtype="8" fill="hold" grpId="0" nodeType="after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wipe(left)">
                                      <p:cBhvr>
                                        <p:cTn id="99" dur="500"/>
                                        <p:tgtEl>
                                          <p:spTgt spid="64"/>
                                        </p:tgtEl>
                                      </p:cBhvr>
                                    </p:animEffect>
                                  </p:childTnLst>
                                </p:cTn>
                              </p:par>
                            </p:childTnLst>
                          </p:cTn>
                        </p:par>
                        <p:par>
                          <p:cTn id="100" fill="hold">
                            <p:stCondLst>
                              <p:cond delay="9000"/>
                            </p:stCondLst>
                            <p:childTnLst>
                              <p:par>
                                <p:cTn id="101" presetID="2" presetClass="entr" presetSubtype="4"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 calcmode="lin" valueType="num">
                                      <p:cBhvr additive="base">
                                        <p:cTn id="103" dur="250" fill="hold"/>
                                        <p:tgtEl>
                                          <p:spTgt spid="61"/>
                                        </p:tgtEl>
                                        <p:attrNameLst>
                                          <p:attrName>ppt_x</p:attrName>
                                        </p:attrNameLst>
                                      </p:cBhvr>
                                      <p:tavLst>
                                        <p:tav tm="0">
                                          <p:val>
                                            <p:strVal val="#ppt_x"/>
                                          </p:val>
                                        </p:tav>
                                        <p:tav tm="100000">
                                          <p:val>
                                            <p:strVal val="#ppt_x"/>
                                          </p:val>
                                        </p:tav>
                                      </p:tavLst>
                                    </p:anim>
                                    <p:anim calcmode="lin" valueType="num">
                                      <p:cBhvr additive="base">
                                        <p:cTn id="104" dur="250" fill="hold"/>
                                        <p:tgtEl>
                                          <p:spTgt spid="61"/>
                                        </p:tgtEl>
                                        <p:attrNameLst>
                                          <p:attrName>ppt_y</p:attrName>
                                        </p:attrNameLst>
                                      </p:cBhvr>
                                      <p:tavLst>
                                        <p:tav tm="0">
                                          <p:val>
                                            <p:strVal val="1+#ppt_h/2"/>
                                          </p:val>
                                        </p:tav>
                                        <p:tav tm="100000">
                                          <p:val>
                                            <p:strVal val="#ppt_y"/>
                                          </p:val>
                                        </p:tav>
                                      </p:tavLst>
                                    </p:anim>
                                  </p:childTnLst>
                                </p:cTn>
                              </p:par>
                            </p:childTnLst>
                          </p:cTn>
                        </p:par>
                        <p:par>
                          <p:cTn id="105" fill="hold">
                            <p:stCondLst>
                              <p:cond delay="9250"/>
                            </p:stCondLst>
                            <p:childTnLst>
                              <p:par>
                                <p:cTn id="106" presetID="22" presetClass="entr" presetSubtype="8" fill="hold" grpId="0"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left)">
                                      <p:cBhvr>
                                        <p:cTn id="108" dur="500"/>
                                        <p:tgtEl>
                                          <p:spTgt spid="60"/>
                                        </p:tgtEl>
                                      </p:cBhvr>
                                    </p:animEffect>
                                  </p:childTnLst>
                                </p:cTn>
                              </p:par>
                            </p:childTnLst>
                          </p:cTn>
                        </p:par>
                        <p:par>
                          <p:cTn id="109" fill="hold">
                            <p:stCondLst>
                              <p:cond delay="9750"/>
                            </p:stCondLst>
                            <p:childTnLst>
                              <p:par>
                                <p:cTn id="110" presetID="22" presetClass="entr" presetSubtype="8" fill="hold" grpId="0" nodeType="after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left)">
                                      <p:cBhvr>
                                        <p:cTn id="11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7" grpId="0" animBg="1"/>
      <p:bldP spid="21" grpId="0"/>
      <p:bldP spid="28" grpId="0"/>
      <p:bldP spid="39" grpId="0" animBg="1"/>
      <p:bldP spid="40" grpId="0" animBg="1"/>
      <p:bldP spid="41" grpId="0" animBg="1"/>
      <p:bldP spid="42" grpId="0" animBg="1"/>
      <p:bldP spid="47" grpId="0" animBg="1"/>
      <p:bldP spid="50" grpId="0"/>
      <p:bldP spid="51" grpId="0"/>
      <p:bldP spid="52" grpId="0" animBg="1"/>
      <p:bldP spid="54" grpId="0" animBg="1"/>
      <p:bldP spid="56" grpId="0" animBg="1"/>
      <p:bldP spid="58" grpId="0" animBg="1"/>
      <p:bldP spid="60" grpId="0" animBg="1"/>
      <p:bldP spid="62" grpId="0" animBg="1"/>
      <p:bldP spid="63" grpId="0" animBg="1"/>
      <p:bldP spid="64" grpId="0" animBg="1"/>
      <p:bldP spid="65" grpId="0" animBg="1"/>
      <p:bldP spid="61" grpId="0"/>
      <p:bldP spid="59" grpId="0"/>
      <p:bldP spid="57" grpId="0"/>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5"/>
          <p:cNvSpPr>
            <a:spLocks/>
          </p:cNvSpPr>
          <p:nvPr/>
        </p:nvSpPr>
        <p:spPr bwMode="auto">
          <a:xfrm>
            <a:off x="3538986" y="1550513"/>
            <a:ext cx="1240352" cy="1068757"/>
          </a:xfrm>
          <a:custGeom>
            <a:avLst/>
            <a:gdLst>
              <a:gd name="T0" fmla="*/ 438 w 1141"/>
              <a:gd name="T1" fmla="*/ 980 h 983"/>
              <a:gd name="T2" fmla="*/ 446 w 1141"/>
              <a:gd name="T3" fmla="*/ 981 h 983"/>
              <a:gd name="T4" fmla="*/ 438 w 1141"/>
              <a:gd name="T5" fmla="*/ 808 h 983"/>
              <a:gd name="T6" fmla="*/ 524 w 1141"/>
              <a:gd name="T7" fmla="*/ 767 h 983"/>
              <a:gd name="T8" fmla="*/ 613 w 1141"/>
              <a:gd name="T9" fmla="*/ 806 h 983"/>
              <a:gd name="T10" fmla="*/ 602 w 1141"/>
              <a:gd name="T11" fmla="*/ 982 h 983"/>
              <a:gd name="T12" fmla="*/ 609 w 1141"/>
              <a:gd name="T13" fmla="*/ 982 h 983"/>
              <a:gd name="T14" fmla="*/ 949 w 1141"/>
              <a:gd name="T15" fmla="*/ 962 h 983"/>
              <a:gd name="T16" fmla="*/ 927 w 1141"/>
              <a:gd name="T17" fmla="*/ 601 h 983"/>
              <a:gd name="T18" fmla="*/ 934 w 1141"/>
              <a:gd name="T19" fmla="*/ 564 h 983"/>
              <a:gd name="T20" fmla="*/ 961 w 1141"/>
              <a:gd name="T21" fmla="*/ 567 h 983"/>
              <a:gd name="T22" fmla="*/ 1107 w 1141"/>
              <a:gd name="T23" fmla="*/ 579 h 983"/>
              <a:gd name="T24" fmla="*/ 1140 w 1141"/>
              <a:gd name="T25" fmla="*/ 509 h 983"/>
              <a:gd name="T26" fmla="*/ 1108 w 1141"/>
              <a:gd name="T27" fmla="*/ 438 h 983"/>
              <a:gd name="T28" fmla="*/ 962 w 1141"/>
              <a:gd name="T29" fmla="*/ 451 h 983"/>
              <a:gd name="T30" fmla="*/ 961 w 1141"/>
              <a:gd name="T31" fmla="*/ 452 h 983"/>
              <a:gd name="T32" fmla="*/ 935 w 1141"/>
              <a:gd name="T33" fmla="*/ 455 h 983"/>
              <a:gd name="T34" fmla="*/ 925 w 1141"/>
              <a:gd name="T35" fmla="*/ 423 h 983"/>
              <a:gd name="T36" fmla="*/ 944 w 1141"/>
              <a:gd name="T37" fmla="*/ 0 h 983"/>
              <a:gd name="T38" fmla="*/ 555 w 1141"/>
              <a:gd name="T39" fmla="*/ 93 h 983"/>
              <a:gd name="T40" fmla="*/ 224 w 1141"/>
              <a:gd name="T41" fmla="*/ 342 h 983"/>
              <a:gd name="T42" fmla="*/ 17 w 1141"/>
              <a:gd name="T43" fmla="*/ 958 h 983"/>
              <a:gd name="T44" fmla="*/ 437 w 1141"/>
              <a:gd name="T45" fmla="*/ 980 h 983"/>
              <a:gd name="T46" fmla="*/ 438 w 1141"/>
              <a:gd name="T47" fmla="*/ 98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1" h="983">
                <a:moveTo>
                  <a:pt x="438" y="980"/>
                </a:moveTo>
                <a:cubicBezTo>
                  <a:pt x="441" y="981"/>
                  <a:pt x="444" y="981"/>
                  <a:pt x="446" y="981"/>
                </a:cubicBezTo>
                <a:cubicBezTo>
                  <a:pt x="420" y="946"/>
                  <a:pt x="386" y="866"/>
                  <a:pt x="438" y="808"/>
                </a:cubicBezTo>
                <a:cubicBezTo>
                  <a:pt x="439" y="806"/>
                  <a:pt x="474" y="768"/>
                  <a:pt x="524" y="767"/>
                </a:cubicBezTo>
                <a:cubicBezTo>
                  <a:pt x="555" y="766"/>
                  <a:pt x="585" y="779"/>
                  <a:pt x="613" y="806"/>
                </a:cubicBezTo>
                <a:cubicBezTo>
                  <a:pt x="614" y="806"/>
                  <a:pt x="690" y="880"/>
                  <a:pt x="602" y="982"/>
                </a:cubicBezTo>
                <a:cubicBezTo>
                  <a:pt x="604" y="983"/>
                  <a:pt x="606" y="982"/>
                  <a:pt x="609" y="982"/>
                </a:cubicBezTo>
                <a:cubicBezTo>
                  <a:pt x="642" y="979"/>
                  <a:pt x="880" y="963"/>
                  <a:pt x="949" y="962"/>
                </a:cubicBezTo>
                <a:cubicBezTo>
                  <a:pt x="947" y="914"/>
                  <a:pt x="941" y="690"/>
                  <a:pt x="927" y="601"/>
                </a:cubicBezTo>
                <a:cubicBezTo>
                  <a:pt x="925" y="590"/>
                  <a:pt x="922" y="571"/>
                  <a:pt x="934" y="564"/>
                </a:cubicBezTo>
                <a:cubicBezTo>
                  <a:pt x="939" y="560"/>
                  <a:pt x="948" y="558"/>
                  <a:pt x="961" y="567"/>
                </a:cubicBezTo>
                <a:cubicBezTo>
                  <a:pt x="965" y="570"/>
                  <a:pt x="1047" y="632"/>
                  <a:pt x="1107" y="579"/>
                </a:cubicBezTo>
                <a:cubicBezTo>
                  <a:pt x="1107" y="579"/>
                  <a:pt x="1139" y="549"/>
                  <a:pt x="1140" y="509"/>
                </a:cubicBezTo>
                <a:cubicBezTo>
                  <a:pt x="1141" y="485"/>
                  <a:pt x="1130" y="460"/>
                  <a:pt x="1108" y="438"/>
                </a:cubicBezTo>
                <a:cubicBezTo>
                  <a:pt x="1105" y="435"/>
                  <a:pt x="1047" y="377"/>
                  <a:pt x="962" y="451"/>
                </a:cubicBezTo>
                <a:cubicBezTo>
                  <a:pt x="961" y="452"/>
                  <a:pt x="961" y="452"/>
                  <a:pt x="961" y="452"/>
                </a:cubicBezTo>
                <a:cubicBezTo>
                  <a:pt x="959" y="453"/>
                  <a:pt x="947" y="462"/>
                  <a:pt x="935" y="455"/>
                </a:cubicBezTo>
                <a:cubicBezTo>
                  <a:pt x="922" y="448"/>
                  <a:pt x="924" y="429"/>
                  <a:pt x="925" y="423"/>
                </a:cubicBezTo>
                <a:cubicBezTo>
                  <a:pt x="927" y="396"/>
                  <a:pt x="943" y="90"/>
                  <a:pt x="944" y="0"/>
                </a:cubicBezTo>
                <a:cubicBezTo>
                  <a:pt x="814" y="3"/>
                  <a:pt x="679" y="35"/>
                  <a:pt x="555" y="93"/>
                </a:cubicBezTo>
                <a:cubicBezTo>
                  <a:pt x="427" y="153"/>
                  <a:pt x="313" y="239"/>
                  <a:pt x="224" y="342"/>
                </a:cubicBezTo>
                <a:cubicBezTo>
                  <a:pt x="72" y="517"/>
                  <a:pt x="0" y="734"/>
                  <a:pt x="17" y="958"/>
                </a:cubicBezTo>
                <a:cubicBezTo>
                  <a:pt x="93" y="960"/>
                  <a:pt x="350" y="966"/>
                  <a:pt x="437" y="980"/>
                </a:cubicBezTo>
                <a:lnTo>
                  <a:pt x="438" y="9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6" tIns="34288" rIns="68576" bIns="34288" numCol="1" spcCol="0" rtlCol="0" fromWordArt="0" anchor="ctr" anchorCtr="0" forceAA="0" compatLnSpc="1">
            <a:prstTxWarp prst="textNoShape">
              <a:avLst/>
            </a:prstTxWarp>
            <a:noAutofit/>
          </a:bodyPr>
          <a:lstStyle/>
          <a:p>
            <a:pPr algn="ctr"/>
            <a:endParaRPr lang="zh-CN" altLang="en-US" sz="1280">
              <a:solidFill>
                <a:prstClr val="white"/>
              </a:solidFill>
            </a:endParaRPr>
          </a:p>
        </p:txBody>
      </p:sp>
      <p:sp>
        <p:nvSpPr>
          <p:cNvPr id="33" name="Freeform 6"/>
          <p:cNvSpPr>
            <a:spLocks/>
          </p:cNvSpPr>
          <p:nvPr/>
        </p:nvSpPr>
        <p:spPr bwMode="auto">
          <a:xfrm>
            <a:off x="4569611" y="1550512"/>
            <a:ext cx="1049691" cy="1254122"/>
          </a:xfrm>
          <a:custGeom>
            <a:avLst/>
            <a:gdLst>
              <a:gd name="T0" fmla="*/ 0 w 966"/>
              <a:gd name="T1" fmla="*/ 432 h 1154"/>
              <a:gd name="T2" fmla="*/ 177 w 966"/>
              <a:gd name="T3" fmla="*/ 421 h 1154"/>
              <a:gd name="T4" fmla="*/ 216 w 966"/>
              <a:gd name="T5" fmla="*/ 510 h 1154"/>
              <a:gd name="T6" fmla="*/ 174 w 966"/>
              <a:gd name="T7" fmla="*/ 597 h 1154"/>
              <a:gd name="T8" fmla="*/ 1 w 966"/>
              <a:gd name="T9" fmla="*/ 588 h 1154"/>
              <a:gd name="T10" fmla="*/ 2 w 966"/>
              <a:gd name="T11" fmla="*/ 596 h 1154"/>
              <a:gd name="T12" fmla="*/ 2 w 966"/>
              <a:gd name="T13" fmla="*/ 597 h 1154"/>
              <a:gd name="T14" fmla="*/ 24 w 966"/>
              <a:gd name="T15" fmla="*/ 961 h 1154"/>
              <a:gd name="T16" fmla="*/ 358 w 966"/>
              <a:gd name="T17" fmla="*/ 940 h 1154"/>
              <a:gd name="T18" fmla="*/ 395 w 966"/>
              <a:gd name="T19" fmla="*/ 947 h 1154"/>
              <a:gd name="T20" fmla="*/ 392 w 966"/>
              <a:gd name="T21" fmla="*/ 974 h 1154"/>
              <a:gd name="T22" fmla="*/ 380 w 966"/>
              <a:gd name="T23" fmla="*/ 1120 h 1154"/>
              <a:gd name="T24" fmla="*/ 450 w 966"/>
              <a:gd name="T25" fmla="*/ 1153 h 1154"/>
              <a:gd name="T26" fmla="*/ 521 w 966"/>
              <a:gd name="T27" fmla="*/ 1121 h 1154"/>
              <a:gd name="T28" fmla="*/ 508 w 966"/>
              <a:gd name="T29" fmla="*/ 975 h 1154"/>
              <a:gd name="T30" fmla="*/ 507 w 966"/>
              <a:gd name="T31" fmla="*/ 974 h 1154"/>
              <a:gd name="T32" fmla="*/ 503 w 966"/>
              <a:gd name="T33" fmla="*/ 948 h 1154"/>
              <a:gd name="T34" fmla="*/ 535 w 966"/>
              <a:gd name="T35" fmla="*/ 938 h 1154"/>
              <a:gd name="T36" fmla="*/ 949 w 966"/>
              <a:gd name="T37" fmla="*/ 957 h 1154"/>
              <a:gd name="T38" fmla="*/ 742 w 966"/>
              <a:gd name="T39" fmla="*/ 342 h 1154"/>
              <a:gd name="T40" fmla="*/ 411 w 966"/>
              <a:gd name="T41" fmla="*/ 93 h 1154"/>
              <a:gd name="T42" fmla="*/ 20 w 966"/>
              <a:gd name="T43" fmla="*/ 0 h 1154"/>
              <a:gd name="T44" fmla="*/ 0 w 966"/>
              <a:gd name="T45" fmla="*/ 426 h 1154"/>
              <a:gd name="T46" fmla="*/ 0 w 966"/>
              <a:gd name="T47" fmla="*/ 432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6" h="1154">
                <a:moveTo>
                  <a:pt x="0" y="432"/>
                </a:moveTo>
                <a:cubicBezTo>
                  <a:pt x="102" y="345"/>
                  <a:pt x="176" y="420"/>
                  <a:pt x="177" y="421"/>
                </a:cubicBezTo>
                <a:cubicBezTo>
                  <a:pt x="204" y="449"/>
                  <a:pt x="217" y="479"/>
                  <a:pt x="216" y="510"/>
                </a:cubicBezTo>
                <a:cubicBezTo>
                  <a:pt x="214" y="560"/>
                  <a:pt x="176" y="595"/>
                  <a:pt x="174" y="597"/>
                </a:cubicBezTo>
                <a:cubicBezTo>
                  <a:pt x="116" y="648"/>
                  <a:pt x="37" y="614"/>
                  <a:pt x="1" y="588"/>
                </a:cubicBezTo>
                <a:cubicBezTo>
                  <a:pt x="1" y="591"/>
                  <a:pt x="2" y="593"/>
                  <a:pt x="2" y="596"/>
                </a:cubicBezTo>
                <a:cubicBezTo>
                  <a:pt x="2" y="597"/>
                  <a:pt x="2" y="597"/>
                  <a:pt x="2" y="597"/>
                </a:cubicBezTo>
                <a:cubicBezTo>
                  <a:pt x="17" y="688"/>
                  <a:pt x="23" y="911"/>
                  <a:pt x="24" y="961"/>
                </a:cubicBezTo>
                <a:cubicBezTo>
                  <a:pt x="77" y="960"/>
                  <a:pt x="272" y="954"/>
                  <a:pt x="358" y="940"/>
                </a:cubicBezTo>
                <a:cubicBezTo>
                  <a:pt x="368" y="938"/>
                  <a:pt x="387" y="936"/>
                  <a:pt x="395" y="947"/>
                </a:cubicBezTo>
                <a:cubicBezTo>
                  <a:pt x="399" y="952"/>
                  <a:pt x="401" y="961"/>
                  <a:pt x="392" y="974"/>
                </a:cubicBezTo>
                <a:cubicBezTo>
                  <a:pt x="389" y="978"/>
                  <a:pt x="327" y="1060"/>
                  <a:pt x="380" y="1120"/>
                </a:cubicBezTo>
                <a:cubicBezTo>
                  <a:pt x="380" y="1120"/>
                  <a:pt x="409" y="1152"/>
                  <a:pt x="450" y="1153"/>
                </a:cubicBezTo>
                <a:cubicBezTo>
                  <a:pt x="474" y="1154"/>
                  <a:pt x="498" y="1143"/>
                  <a:pt x="521" y="1121"/>
                </a:cubicBezTo>
                <a:cubicBezTo>
                  <a:pt x="524" y="1118"/>
                  <a:pt x="582" y="1061"/>
                  <a:pt x="508" y="975"/>
                </a:cubicBezTo>
                <a:cubicBezTo>
                  <a:pt x="507" y="974"/>
                  <a:pt x="507" y="974"/>
                  <a:pt x="507" y="974"/>
                </a:cubicBezTo>
                <a:cubicBezTo>
                  <a:pt x="505" y="972"/>
                  <a:pt x="497" y="960"/>
                  <a:pt x="503" y="948"/>
                </a:cubicBezTo>
                <a:cubicBezTo>
                  <a:pt x="511" y="935"/>
                  <a:pt x="529" y="937"/>
                  <a:pt x="535" y="938"/>
                </a:cubicBezTo>
                <a:cubicBezTo>
                  <a:pt x="561" y="940"/>
                  <a:pt x="844" y="955"/>
                  <a:pt x="949" y="957"/>
                </a:cubicBezTo>
                <a:cubicBezTo>
                  <a:pt x="966" y="734"/>
                  <a:pt x="893" y="517"/>
                  <a:pt x="742" y="342"/>
                </a:cubicBezTo>
                <a:cubicBezTo>
                  <a:pt x="653" y="239"/>
                  <a:pt x="539" y="153"/>
                  <a:pt x="411" y="93"/>
                </a:cubicBezTo>
                <a:cubicBezTo>
                  <a:pt x="286" y="35"/>
                  <a:pt x="151" y="2"/>
                  <a:pt x="20" y="0"/>
                </a:cubicBezTo>
                <a:cubicBezTo>
                  <a:pt x="19" y="90"/>
                  <a:pt x="3" y="393"/>
                  <a:pt x="0" y="426"/>
                </a:cubicBezTo>
                <a:cubicBezTo>
                  <a:pt x="0" y="428"/>
                  <a:pt x="0" y="430"/>
                  <a:pt x="0" y="432"/>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6" tIns="34288" rIns="68576" bIns="34288" numCol="1" spcCol="0" rtlCol="0" fromWordArt="0" anchor="ctr" anchorCtr="0" forceAA="0" compatLnSpc="1">
            <a:prstTxWarp prst="textNoShape">
              <a:avLst/>
            </a:prstTxWarp>
            <a:noAutofit/>
          </a:bodyPr>
          <a:lstStyle/>
          <a:p>
            <a:pPr algn="ctr"/>
            <a:endParaRPr lang="zh-CN" altLang="en-US" sz="1280">
              <a:solidFill>
                <a:prstClr val="white"/>
              </a:solidFill>
            </a:endParaRPr>
          </a:p>
        </p:txBody>
      </p:sp>
      <p:sp>
        <p:nvSpPr>
          <p:cNvPr id="34" name="Freeform 7"/>
          <p:cNvSpPr>
            <a:spLocks/>
          </p:cNvSpPr>
          <p:nvPr/>
        </p:nvSpPr>
        <p:spPr bwMode="auto">
          <a:xfrm>
            <a:off x="3559111" y="2409544"/>
            <a:ext cx="1032744" cy="1326148"/>
          </a:xfrm>
          <a:custGeom>
            <a:avLst/>
            <a:gdLst>
              <a:gd name="T0" fmla="*/ 948 w 950"/>
              <a:gd name="T1" fmla="*/ 707 h 1220"/>
              <a:gd name="T2" fmla="*/ 949 w 950"/>
              <a:gd name="T3" fmla="*/ 699 h 1220"/>
              <a:gd name="T4" fmla="*/ 776 w 950"/>
              <a:gd name="T5" fmla="*/ 708 h 1220"/>
              <a:gd name="T6" fmla="*/ 735 w 950"/>
              <a:gd name="T7" fmla="*/ 621 h 1220"/>
              <a:gd name="T8" fmla="*/ 773 w 950"/>
              <a:gd name="T9" fmla="*/ 532 h 1220"/>
              <a:gd name="T10" fmla="*/ 950 w 950"/>
              <a:gd name="T11" fmla="*/ 543 h 1220"/>
              <a:gd name="T12" fmla="*/ 950 w 950"/>
              <a:gd name="T13" fmla="*/ 536 h 1220"/>
              <a:gd name="T14" fmla="*/ 930 w 950"/>
              <a:gd name="T15" fmla="*/ 196 h 1220"/>
              <a:gd name="T16" fmla="*/ 592 w 950"/>
              <a:gd name="T17" fmla="*/ 216 h 1220"/>
              <a:gd name="T18" fmla="*/ 584 w 950"/>
              <a:gd name="T19" fmla="*/ 216 h 1220"/>
              <a:gd name="T20" fmla="*/ 560 w 950"/>
              <a:gd name="T21" fmla="*/ 205 h 1220"/>
              <a:gd name="T22" fmla="*/ 564 w 950"/>
              <a:gd name="T23" fmla="*/ 179 h 1220"/>
              <a:gd name="T24" fmla="*/ 564 w 950"/>
              <a:gd name="T25" fmla="*/ 178 h 1220"/>
              <a:gd name="T26" fmla="*/ 578 w 950"/>
              <a:gd name="T27" fmla="*/ 33 h 1220"/>
              <a:gd name="T28" fmla="*/ 506 w 950"/>
              <a:gd name="T29" fmla="*/ 0 h 1220"/>
              <a:gd name="T30" fmla="*/ 436 w 950"/>
              <a:gd name="T31" fmla="*/ 34 h 1220"/>
              <a:gd name="T32" fmla="*/ 448 w 950"/>
              <a:gd name="T33" fmla="*/ 179 h 1220"/>
              <a:gd name="T34" fmla="*/ 452 w 950"/>
              <a:gd name="T35" fmla="*/ 206 h 1220"/>
              <a:gd name="T36" fmla="*/ 414 w 950"/>
              <a:gd name="T37" fmla="*/ 213 h 1220"/>
              <a:gd name="T38" fmla="*/ 0 w 950"/>
              <a:gd name="T39" fmla="*/ 192 h 1220"/>
              <a:gd name="T40" fmla="*/ 3 w 950"/>
              <a:gd name="T41" fmla="*/ 216 h 1220"/>
              <a:gd name="T42" fmla="*/ 277 w 950"/>
              <a:gd name="T43" fmla="*/ 829 h 1220"/>
              <a:gd name="T44" fmla="*/ 440 w 950"/>
              <a:gd name="T45" fmla="*/ 1174 h 1220"/>
              <a:gd name="T46" fmla="*/ 441 w 950"/>
              <a:gd name="T47" fmla="*/ 1220 h 1220"/>
              <a:gd name="T48" fmla="*/ 926 w 950"/>
              <a:gd name="T49" fmla="*/ 1220 h 1220"/>
              <a:gd name="T50" fmla="*/ 948 w 950"/>
              <a:gd name="T51" fmla="*/ 708 h 1220"/>
              <a:gd name="T52" fmla="*/ 948 w 950"/>
              <a:gd name="T53" fmla="*/ 707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0" h="1220">
                <a:moveTo>
                  <a:pt x="948" y="707"/>
                </a:moveTo>
                <a:cubicBezTo>
                  <a:pt x="949" y="704"/>
                  <a:pt x="949" y="701"/>
                  <a:pt x="949" y="699"/>
                </a:cubicBezTo>
                <a:cubicBezTo>
                  <a:pt x="914" y="725"/>
                  <a:pt x="834" y="759"/>
                  <a:pt x="776" y="708"/>
                </a:cubicBezTo>
                <a:cubicBezTo>
                  <a:pt x="774" y="706"/>
                  <a:pt x="736" y="671"/>
                  <a:pt x="735" y="621"/>
                </a:cubicBezTo>
                <a:cubicBezTo>
                  <a:pt x="734" y="590"/>
                  <a:pt x="747" y="560"/>
                  <a:pt x="773" y="532"/>
                </a:cubicBezTo>
                <a:cubicBezTo>
                  <a:pt x="774" y="531"/>
                  <a:pt x="848" y="456"/>
                  <a:pt x="950" y="543"/>
                </a:cubicBezTo>
                <a:cubicBezTo>
                  <a:pt x="950" y="541"/>
                  <a:pt x="950" y="539"/>
                  <a:pt x="950" y="536"/>
                </a:cubicBezTo>
                <a:cubicBezTo>
                  <a:pt x="947" y="504"/>
                  <a:pt x="931" y="270"/>
                  <a:pt x="930" y="196"/>
                </a:cubicBezTo>
                <a:cubicBezTo>
                  <a:pt x="866" y="196"/>
                  <a:pt x="625" y="213"/>
                  <a:pt x="592" y="216"/>
                </a:cubicBezTo>
                <a:cubicBezTo>
                  <a:pt x="590" y="216"/>
                  <a:pt x="588" y="216"/>
                  <a:pt x="584" y="216"/>
                </a:cubicBezTo>
                <a:cubicBezTo>
                  <a:pt x="576" y="216"/>
                  <a:pt x="565" y="215"/>
                  <a:pt x="560" y="205"/>
                </a:cubicBezTo>
                <a:cubicBezTo>
                  <a:pt x="553" y="194"/>
                  <a:pt x="562" y="181"/>
                  <a:pt x="564" y="179"/>
                </a:cubicBezTo>
                <a:cubicBezTo>
                  <a:pt x="564" y="178"/>
                  <a:pt x="564" y="178"/>
                  <a:pt x="564" y="178"/>
                </a:cubicBezTo>
                <a:cubicBezTo>
                  <a:pt x="638" y="93"/>
                  <a:pt x="580" y="35"/>
                  <a:pt x="578" y="33"/>
                </a:cubicBezTo>
                <a:cubicBezTo>
                  <a:pt x="555" y="11"/>
                  <a:pt x="531" y="0"/>
                  <a:pt x="506" y="0"/>
                </a:cubicBezTo>
                <a:cubicBezTo>
                  <a:pt x="466" y="2"/>
                  <a:pt x="437" y="34"/>
                  <a:pt x="436" y="34"/>
                </a:cubicBezTo>
                <a:cubicBezTo>
                  <a:pt x="384" y="93"/>
                  <a:pt x="445" y="176"/>
                  <a:pt x="448" y="179"/>
                </a:cubicBezTo>
                <a:cubicBezTo>
                  <a:pt x="457" y="192"/>
                  <a:pt x="455" y="201"/>
                  <a:pt x="452" y="206"/>
                </a:cubicBezTo>
                <a:cubicBezTo>
                  <a:pt x="444" y="218"/>
                  <a:pt x="425" y="216"/>
                  <a:pt x="414" y="213"/>
                </a:cubicBezTo>
                <a:cubicBezTo>
                  <a:pt x="330" y="200"/>
                  <a:pt x="79" y="194"/>
                  <a:pt x="0" y="192"/>
                </a:cubicBezTo>
                <a:cubicBezTo>
                  <a:pt x="1" y="200"/>
                  <a:pt x="2" y="208"/>
                  <a:pt x="3" y="216"/>
                </a:cubicBezTo>
                <a:cubicBezTo>
                  <a:pt x="40" y="489"/>
                  <a:pt x="172" y="678"/>
                  <a:pt x="277" y="829"/>
                </a:cubicBezTo>
                <a:cubicBezTo>
                  <a:pt x="363" y="952"/>
                  <a:pt x="436" y="1058"/>
                  <a:pt x="440" y="1174"/>
                </a:cubicBezTo>
                <a:cubicBezTo>
                  <a:pt x="441" y="1220"/>
                  <a:pt x="441" y="1220"/>
                  <a:pt x="441" y="1220"/>
                </a:cubicBezTo>
                <a:cubicBezTo>
                  <a:pt x="926" y="1220"/>
                  <a:pt x="926" y="1220"/>
                  <a:pt x="926" y="1220"/>
                </a:cubicBezTo>
                <a:cubicBezTo>
                  <a:pt x="928" y="1127"/>
                  <a:pt x="934" y="796"/>
                  <a:pt x="948" y="708"/>
                </a:cubicBezTo>
                <a:lnTo>
                  <a:pt x="948" y="70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6" tIns="34288" rIns="68576" bIns="34288" numCol="1" spcCol="0" rtlCol="0" fromWordArt="0" anchor="ctr" anchorCtr="0" forceAA="0" compatLnSpc="1">
            <a:prstTxWarp prst="textNoShape">
              <a:avLst/>
            </a:prstTxWarp>
            <a:noAutofit/>
          </a:bodyPr>
          <a:lstStyle/>
          <a:p>
            <a:pPr algn="ctr"/>
            <a:endParaRPr lang="zh-CN" altLang="en-US" sz="1280">
              <a:solidFill>
                <a:prstClr val="white"/>
              </a:solidFill>
            </a:endParaRPr>
          </a:p>
        </p:txBody>
      </p:sp>
      <p:sp>
        <p:nvSpPr>
          <p:cNvPr id="35" name="Freeform 8"/>
          <p:cNvSpPr>
            <a:spLocks/>
          </p:cNvSpPr>
          <p:nvPr/>
        </p:nvSpPr>
        <p:spPr bwMode="auto">
          <a:xfrm>
            <a:off x="4383187" y="2594907"/>
            <a:ext cx="1215989" cy="1140785"/>
          </a:xfrm>
          <a:custGeom>
            <a:avLst/>
            <a:gdLst>
              <a:gd name="T0" fmla="*/ 698 w 1118"/>
              <a:gd name="T1" fmla="*/ 0 h 1049"/>
              <a:gd name="T2" fmla="*/ 708 w 1118"/>
              <a:gd name="T3" fmla="*/ 177 h 1049"/>
              <a:gd name="T4" fmla="*/ 623 w 1118"/>
              <a:gd name="T5" fmla="*/ 216 h 1049"/>
              <a:gd name="T6" fmla="*/ 620 w 1118"/>
              <a:gd name="T7" fmla="*/ 216 h 1049"/>
              <a:gd name="T8" fmla="*/ 533 w 1118"/>
              <a:gd name="T9" fmla="*/ 175 h 1049"/>
              <a:gd name="T10" fmla="*/ 542 w 1118"/>
              <a:gd name="T11" fmla="*/ 1 h 1049"/>
              <a:gd name="T12" fmla="*/ 534 w 1118"/>
              <a:gd name="T13" fmla="*/ 2 h 1049"/>
              <a:gd name="T14" fmla="*/ 533 w 1118"/>
              <a:gd name="T15" fmla="*/ 3 h 1049"/>
              <a:gd name="T16" fmla="*/ 196 w 1118"/>
              <a:gd name="T17" fmla="*/ 24 h 1049"/>
              <a:gd name="T18" fmla="*/ 216 w 1118"/>
              <a:gd name="T19" fmla="*/ 363 h 1049"/>
              <a:gd name="T20" fmla="*/ 205 w 1118"/>
              <a:gd name="T21" fmla="*/ 395 h 1049"/>
              <a:gd name="T22" fmla="*/ 179 w 1118"/>
              <a:gd name="T23" fmla="*/ 392 h 1049"/>
              <a:gd name="T24" fmla="*/ 178 w 1118"/>
              <a:gd name="T25" fmla="*/ 391 h 1049"/>
              <a:gd name="T26" fmla="*/ 33 w 1118"/>
              <a:gd name="T27" fmla="*/ 378 h 1049"/>
              <a:gd name="T28" fmla="*/ 0 w 1118"/>
              <a:gd name="T29" fmla="*/ 449 h 1049"/>
              <a:gd name="T30" fmla="*/ 34 w 1118"/>
              <a:gd name="T31" fmla="*/ 519 h 1049"/>
              <a:gd name="T32" fmla="*/ 179 w 1118"/>
              <a:gd name="T33" fmla="*/ 507 h 1049"/>
              <a:gd name="T34" fmla="*/ 206 w 1118"/>
              <a:gd name="T35" fmla="*/ 503 h 1049"/>
              <a:gd name="T36" fmla="*/ 213 w 1118"/>
              <a:gd name="T37" fmla="*/ 541 h 1049"/>
              <a:gd name="T38" fmla="*/ 192 w 1118"/>
              <a:gd name="T39" fmla="*/ 1049 h 1049"/>
              <a:gd name="T40" fmla="*/ 677 w 1118"/>
              <a:gd name="T41" fmla="*/ 1049 h 1049"/>
              <a:gd name="T42" fmla="*/ 678 w 1118"/>
              <a:gd name="T43" fmla="*/ 1003 h 1049"/>
              <a:gd name="T44" fmla="*/ 841 w 1118"/>
              <a:gd name="T45" fmla="*/ 658 h 1049"/>
              <a:gd name="T46" fmla="*/ 1115 w 1118"/>
              <a:gd name="T47" fmla="*/ 45 h 1049"/>
              <a:gd name="T48" fmla="*/ 1118 w 1118"/>
              <a:gd name="T49" fmla="*/ 20 h 1049"/>
              <a:gd name="T50" fmla="*/ 704 w 1118"/>
              <a:gd name="T51" fmla="*/ 0 h 1049"/>
              <a:gd name="T52" fmla="*/ 698 w 1118"/>
              <a:gd name="T53"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8" h="1049">
                <a:moveTo>
                  <a:pt x="698" y="0"/>
                </a:moveTo>
                <a:cubicBezTo>
                  <a:pt x="785" y="102"/>
                  <a:pt x="709" y="176"/>
                  <a:pt x="708" y="177"/>
                </a:cubicBezTo>
                <a:cubicBezTo>
                  <a:pt x="682" y="203"/>
                  <a:pt x="653" y="216"/>
                  <a:pt x="623" y="216"/>
                </a:cubicBezTo>
                <a:cubicBezTo>
                  <a:pt x="622" y="216"/>
                  <a:pt x="621" y="216"/>
                  <a:pt x="620" y="216"/>
                </a:cubicBezTo>
                <a:cubicBezTo>
                  <a:pt x="569" y="214"/>
                  <a:pt x="534" y="176"/>
                  <a:pt x="533" y="175"/>
                </a:cubicBezTo>
                <a:cubicBezTo>
                  <a:pt x="481" y="117"/>
                  <a:pt x="515" y="37"/>
                  <a:pt x="542" y="1"/>
                </a:cubicBezTo>
                <a:cubicBezTo>
                  <a:pt x="539" y="1"/>
                  <a:pt x="536" y="2"/>
                  <a:pt x="534" y="2"/>
                </a:cubicBezTo>
                <a:cubicBezTo>
                  <a:pt x="533" y="3"/>
                  <a:pt x="533" y="3"/>
                  <a:pt x="533" y="3"/>
                </a:cubicBezTo>
                <a:cubicBezTo>
                  <a:pt x="445" y="16"/>
                  <a:pt x="250" y="23"/>
                  <a:pt x="196" y="24"/>
                </a:cubicBezTo>
                <a:cubicBezTo>
                  <a:pt x="197" y="95"/>
                  <a:pt x="213" y="331"/>
                  <a:pt x="216" y="363"/>
                </a:cubicBezTo>
                <a:cubicBezTo>
                  <a:pt x="216" y="369"/>
                  <a:pt x="218" y="388"/>
                  <a:pt x="205" y="395"/>
                </a:cubicBezTo>
                <a:cubicBezTo>
                  <a:pt x="194" y="402"/>
                  <a:pt x="181" y="393"/>
                  <a:pt x="179" y="392"/>
                </a:cubicBezTo>
                <a:cubicBezTo>
                  <a:pt x="178" y="391"/>
                  <a:pt x="178" y="391"/>
                  <a:pt x="178" y="391"/>
                </a:cubicBezTo>
                <a:cubicBezTo>
                  <a:pt x="93" y="317"/>
                  <a:pt x="35" y="375"/>
                  <a:pt x="33" y="378"/>
                </a:cubicBezTo>
                <a:cubicBezTo>
                  <a:pt x="10" y="400"/>
                  <a:pt x="0" y="425"/>
                  <a:pt x="0" y="449"/>
                </a:cubicBezTo>
                <a:cubicBezTo>
                  <a:pt x="2" y="490"/>
                  <a:pt x="33" y="519"/>
                  <a:pt x="34" y="519"/>
                </a:cubicBezTo>
                <a:cubicBezTo>
                  <a:pt x="93" y="572"/>
                  <a:pt x="175" y="510"/>
                  <a:pt x="179" y="507"/>
                </a:cubicBezTo>
                <a:cubicBezTo>
                  <a:pt x="192" y="498"/>
                  <a:pt x="201" y="500"/>
                  <a:pt x="206" y="503"/>
                </a:cubicBezTo>
                <a:cubicBezTo>
                  <a:pt x="218" y="511"/>
                  <a:pt x="216" y="530"/>
                  <a:pt x="213" y="541"/>
                </a:cubicBezTo>
                <a:cubicBezTo>
                  <a:pt x="200" y="627"/>
                  <a:pt x="194" y="956"/>
                  <a:pt x="192" y="1049"/>
                </a:cubicBezTo>
                <a:cubicBezTo>
                  <a:pt x="677" y="1049"/>
                  <a:pt x="677" y="1049"/>
                  <a:pt x="677" y="1049"/>
                </a:cubicBezTo>
                <a:cubicBezTo>
                  <a:pt x="678" y="1003"/>
                  <a:pt x="678" y="1003"/>
                  <a:pt x="678" y="1003"/>
                </a:cubicBezTo>
                <a:cubicBezTo>
                  <a:pt x="682" y="887"/>
                  <a:pt x="755" y="781"/>
                  <a:pt x="841" y="658"/>
                </a:cubicBezTo>
                <a:cubicBezTo>
                  <a:pt x="946" y="507"/>
                  <a:pt x="1078" y="318"/>
                  <a:pt x="1115" y="45"/>
                </a:cubicBezTo>
                <a:cubicBezTo>
                  <a:pt x="1116" y="36"/>
                  <a:pt x="1117" y="28"/>
                  <a:pt x="1118" y="20"/>
                </a:cubicBezTo>
                <a:cubicBezTo>
                  <a:pt x="1010" y="17"/>
                  <a:pt x="730" y="3"/>
                  <a:pt x="704" y="0"/>
                </a:cubicBezTo>
                <a:cubicBezTo>
                  <a:pt x="701" y="0"/>
                  <a:pt x="699" y="0"/>
                  <a:pt x="69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6" tIns="34288" rIns="68576" bIns="34288" numCol="1" spcCol="0" rtlCol="0" fromWordArt="0" anchor="ctr" anchorCtr="0" forceAA="0" compatLnSpc="1">
            <a:prstTxWarp prst="textNoShape">
              <a:avLst/>
            </a:prstTxWarp>
            <a:noAutofit/>
          </a:bodyPr>
          <a:lstStyle/>
          <a:p>
            <a:pPr algn="ctr"/>
            <a:endParaRPr lang="zh-CN" altLang="en-US" sz="1280">
              <a:solidFill>
                <a:prstClr val="white"/>
              </a:solidFill>
            </a:endParaRPr>
          </a:p>
        </p:txBody>
      </p:sp>
      <p:grpSp>
        <p:nvGrpSpPr>
          <p:cNvPr id="36" name="组合 35"/>
          <p:cNvGrpSpPr/>
          <p:nvPr/>
        </p:nvGrpSpPr>
        <p:grpSpPr>
          <a:xfrm>
            <a:off x="4033643" y="3784416"/>
            <a:ext cx="1091001" cy="867504"/>
            <a:chOff x="5278439" y="4930776"/>
            <a:chExt cx="1635125" cy="1300162"/>
          </a:xfrm>
          <a:solidFill>
            <a:srgbClr val="ADADAD"/>
          </a:solidFill>
        </p:grpSpPr>
        <p:sp>
          <p:nvSpPr>
            <p:cNvPr id="37" name="Freeform 9"/>
            <p:cNvSpPr>
              <a:spLocks/>
            </p:cNvSpPr>
            <p:nvPr/>
          </p:nvSpPr>
          <p:spPr bwMode="auto">
            <a:xfrm>
              <a:off x="5278439" y="4930776"/>
              <a:ext cx="1633538" cy="206375"/>
            </a:xfrm>
            <a:custGeom>
              <a:avLst/>
              <a:gdLst>
                <a:gd name="T0" fmla="*/ 940 w 1003"/>
                <a:gd name="T1" fmla="*/ 0 h 127"/>
                <a:gd name="T2" fmla="*/ 64 w 1003"/>
                <a:gd name="T3" fmla="*/ 0 h 127"/>
                <a:gd name="T4" fmla="*/ 1 w 1003"/>
                <a:gd name="T5" fmla="*/ 61 h 127"/>
                <a:gd name="T6" fmla="*/ 63 w 1003"/>
                <a:gd name="T7" fmla="*/ 126 h 127"/>
                <a:gd name="T8" fmla="*/ 940 w 1003"/>
                <a:gd name="T9" fmla="*/ 126 h 127"/>
                <a:gd name="T10" fmla="*/ 1003 w 1003"/>
                <a:gd name="T11" fmla="*/ 66 h 127"/>
                <a:gd name="T12" fmla="*/ 940 w 1003"/>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003" h="127">
                  <a:moveTo>
                    <a:pt x="940" y="0"/>
                  </a:moveTo>
                  <a:cubicBezTo>
                    <a:pt x="64" y="0"/>
                    <a:pt x="64" y="0"/>
                    <a:pt x="64" y="0"/>
                  </a:cubicBezTo>
                  <a:cubicBezTo>
                    <a:pt x="29" y="0"/>
                    <a:pt x="1" y="26"/>
                    <a:pt x="1" y="61"/>
                  </a:cubicBezTo>
                  <a:cubicBezTo>
                    <a:pt x="0" y="96"/>
                    <a:pt x="28" y="126"/>
                    <a:pt x="63" y="126"/>
                  </a:cubicBezTo>
                  <a:cubicBezTo>
                    <a:pt x="940" y="126"/>
                    <a:pt x="940" y="126"/>
                    <a:pt x="940" y="126"/>
                  </a:cubicBezTo>
                  <a:cubicBezTo>
                    <a:pt x="975" y="127"/>
                    <a:pt x="1003" y="101"/>
                    <a:pt x="1003" y="66"/>
                  </a:cubicBezTo>
                  <a:cubicBezTo>
                    <a:pt x="1003" y="31"/>
                    <a:pt x="975" y="0"/>
                    <a:pt x="9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6" tIns="34288" rIns="68576" bIns="34288" numCol="1" spcCol="0" rtlCol="0" fromWordArt="0" anchor="ctr" anchorCtr="0" forceAA="0" compatLnSpc="1">
              <a:prstTxWarp prst="textNoShape">
                <a:avLst/>
              </a:prstTxWarp>
              <a:noAutofit/>
            </a:bodyPr>
            <a:lstStyle/>
            <a:p>
              <a:pPr algn="ctr"/>
              <a:endParaRPr lang="zh-CN" altLang="en-US" sz="1280">
                <a:solidFill>
                  <a:prstClr val="white"/>
                </a:solidFill>
              </a:endParaRPr>
            </a:p>
          </p:txBody>
        </p:sp>
        <p:sp>
          <p:nvSpPr>
            <p:cNvPr id="38" name="Freeform 10"/>
            <p:cNvSpPr>
              <a:spLocks/>
            </p:cNvSpPr>
            <p:nvPr/>
          </p:nvSpPr>
          <p:spPr bwMode="auto">
            <a:xfrm>
              <a:off x="5278439" y="5237163"/>
              <a:ext cx="1635125" cy="206375"/>
            </a:xfrm>
            <a:custGeom>
              <a:avLst/>
              <a:gdLst>
                <a:gd name="T0" fmla="*/ 941 w 1004"/>
                <a:gd name="T1" fmla="*/ 0 h 127"/>
                <a:gd name="T2" fmla="*/ 64 w 1004"/>
                <a:gd name="T3" fmla="*/ 0 h 127"/>
                <a:gd name="T4" fmla="*/ 1 w 1004"/>
                <a:gd name="T5" fmla="*/ 61 h 127"/>
                <a:gd name="T6" fmla="*/ 63 w 1004"/>
                <a:gd name="T7" fmla="*/ 127 h 127"/>
                <a:gd name="T8" fmla="*/ 940 w 1004"/>
                <a:gd name="T9" fmla="*/ 127 h 127"/>
                <a:gd name="T10" fmla="*/ 1003 w 1004"/>
                <a:gd name="T11" fmla="*/ 66 h 127"/>
                <a:gd name="T12" fmla="*/ 941 w 1004"/>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004" h="127">
                  <a:moveTo>
                    <a:pt x="941" y="0"/>
                  </a:moveTo>
                  <a:cubicBezTo>
                    <a:pt x="64" y="0"/>
                    <a:pt x="64" y="0"/>
                    <a:pt x="64" y="0"/>
                  </a:cubicBezTo>
                  <a:cubicBezTo>
                    <a:pt x="29" y="0"/>
                    <a:pt x="1" y="26"/>
                    <a:pt x="1" y="61"/>
                  </a:cubicBezTo>
                  <a:cubicBezTo>
                    <a:pt x="0" y="96"/>
                    <a:pt x="28" y="126"/>
                    <a:pt x="63" y="127"/>
                  </a:cubicBezTo>
                  <a:cubicBezTo>
                    <a:pt x="940" y="127"/>
                    <a:pt x="940" y="127"/>
                    <a:pt x="940" y="127"/>
                  </a:cubicBezTo>
                  <a:cubicBezTo>
                    <a:pt x="975" y="127"/>
                    <a:pt x="1003" y="101"/>
                    <a:pt x="1003" y="66"/>
                  </a:cubicBezTo>
                  <a:cubicBezTo>
                    <a:pt x="1004" y="31"/>
                    <a:pt x="975" y="0"/>
                    <a:pt x="94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6" tIns="34288" rIns="68576" bIns="34288" numCol="1" spcCol="0" rtlCol="0" fromWordArt="0" anchor="ctr" anchorCtr="0" forceAA="0" compatLnSpc="1">
              <a:prstTxWarp prst="textNoShape">
                <a:avLst/>
              </a:prstTxWarp>
              <a:noAutofit/>
            </a:bodyPr>
            <a:lstStyle/>
            <a:p>
              <a:pPr algn="ctr"/>
              <a:endParaRPr lang="zh-CN" altLang="en-US" sz="1280">
                <a:solidFill>
                  <a:prstClr val="white"/>
                </a:solidFill>
              </a:endParaRPr>
            </a:p>
          </p:txBody>
        </p:sp>
        <p:sp>
          <p:nvSpPr>
            <p:cNvPr id="39" name="Freeform 11"/>
            <p:cNvSpPr>
              <a:spLocks/>
            </p:cNvSpPr>
            <p:nvPr/>
          </p:nvSpPr>
          <p:spPr bwMode="auto">
            <a:xfrm>
              <a:off x="5278439" y="5543551"/>
              <a:ext cx="1635125" cy="206375"/>
            </a:xfrm>
            <a:custGeom>
              <a:avLst/>
              <a:gdLst>
                <a:gd name="T0" fmla="*/ 940 w 1004"/>
                <a:gd name="T1" fmla="*/ 0 h 127"/>
                <a:gd name="T2" fmla="*/ 64 w 1004"/>
                <a:gd name="T3" fmla="*/ 0 h 127"/>
                <a:gd name="T4" fmla="*/ 0 w 1004"/>
                <a:gd name="T5" fmla="*/ 61 h 127"/>
                <a:gd name="T6" fmla="*/ 63 w 1004"/>
                <a:gd name="T7" fmla="*/ 127 h 127"/>
                <a:gd name="T8" fmla="*/ 940 w 1004"/>
                <a:gd name="T9" fmla="*/ 127 h 127"/>
                <a:gd name="T10" fmla="*/ 1003 w 1004"/>
                <a:gd name="T11" fmla="*/ 66 h 127"/>
                <a:gd name="T12" fmla="*/ 940 w 1004"/>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004" h="127">
                  <a:moveTo>
                    <a:pt x="940" y="0"/>
                  </a:moveTo>
                  <a:cubicBezTo>
                    <a:pt x="64" y="0"/>
                    <a:pt x="64" y="0"/>
                    <a:pt x="64" y="0"/>
                  </a:cubicBezTo>
                  <a:cubicBezTo>
                    <a:pt x="29" y="0"/>
                    <a:pt x="1" y="26"/>
                    <a:pt x="0" y="61"/>
                  </a:cubicBezTo>
                  <a:cubicBezTo>
                    <a:pt x="0" y="96"/>
                    <a:pt x="28" y="127"/>
                    <a:pt x="63" y="127"/>
                  </a:cubicBezTo>
                  <a:cubicBezTo>
                    <a:pt x="940" y="127"/>
                    <a:pt x="940" y="127"/>
                    <a:pt x="940" y="127"/>
                  </a:cubicBezTo>
                  <a:cubicBezTo>
                    <a:pt x="975" y="127"/>
                    <a:pt x="1003" y="101"/>
                    <a:pt x="1003" y="66"/>
                  </a:cubicBezTo>
                  <a:cubicBezTo>
                    <a:pt x="1004" y="31"/>
                    <a:pt x="975" y="1"/>
                    <a:pt x="9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6" tIns="34288" rIns="68576" bIns="34288" numCol="1" spcCol="0" rtlCol="0" fromWordArt="0" anchor="ctr" anchorCtr="0" forceAA="0" compatLnSpc="1">
              <a:prstTxWarp prst="textNoShape">
                <a:avLst/>
              </a:prstTxWarp>
              <a:noAutofit/>
            </a:bodyPr>
            <a:lstStyle/>
            <a:p>
              <a:pPr algn="ctr"/>
              <a:endParaRPr lang="zh-CN" altLang="en-US" sz="1280">
                <a:solidFill>
                  <a:prstClr val="white"/>
                </a:solidFill>
              </a:endParaRPr>
            </a:p>
          </p:txBody>
        </p:sp>
        <p:sp>
          <p:nvSpPr>
            <p:cNvPr id="40" name="Freeform 12"/>
            <p:cNvSpPr>
              <a:spLocks/>
            </p:cNvSpPr>
            <p:nvPr/>
          </p:nvSpPr>
          <p:spPr bwMode="auto">
            <a:xfrm>
              <a:off x="5519739" y="5849938"/>
              <a:ext cx="1152525" cy="381000"/>
            </a:xfrm>
            <a:custGeom>
              <a:avLst/>
              <a:gdLst>
                <a:gd name="T0" fmla="*/ 645 w 708"/>
                <a:gd name="T1" fmla="*/ 1 h 234"/>
                <a:gd name="T2" fmla="*/ 63 w 708"/>
                <a:gd name="T3" fmla="*/ 1 h 234"/>
                <a:gd name="T4" fmla="*/ 0 w 708"/>
                <a:gd name="T5" fmla="*/ 62 h 234"/>
                <a:gd name="T6" fmla="*/ 101 w 708"/>
                <a:gd name="T7" fmla="*/ 120 h 234"/>
                <a:gd name="T8" fmla="*/ 355 w 708"/>
                <a:gd name="T9" fmla="*/ 234 h 234"/>
                <a:gd name="T10" fmla="*/ 613 w 708"/>
                <a:gd name="T11" fmla="*/ 120 h 234"/>
                <a:gd name="T12" fmla="*/ 708 w 708"/>
                <a:gd name="T13" fmla="*/ 66 h 234"/>
                <a:gd name="T14" fmla="*/ 645 w 708"/>
                <a:gd name="T15" fmla="*/ 1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234">
                  <a:moveTo>
                    <a:pt x="645" y="1"/>
                  </a:moveTo>
                  <a:cubicBezTo>
                    <a:pt x="63" y="1"/>
                    <a:pt x="63" y="1"/>
                    <a:pt x="63" y="1"/>
                  </a:cubicBezTo>
                  <a:cubicBezTo>
                    <a:pt x="29" y="0"/>
                    <a:pt x="0" y="27"/>
                    <a:pt x="0" y="62"/>
                  </a:cubicBezTo>
                  <a:cubicBezTo>
                    <a:pt x="0" y="97"/>
                    <a:pt x="55" y="116"/>
                    <a:pt x="101" y="120"/>
                  </a:cubicBezTo>
                  <a:cubicBezTo>
                    <a:pt x="147" y="124"/>
                    <a:pt x="249" y="234"/>
                    <a:pt x="355" y="234"/>
                  </a:cubicBezTo>
                  <a:cubicBezTo>
                    <a:pt x="461" y="234"/>
                    <a:pt x="560" y="126"/>
                    <a:pt x="613" y="120"/>
                  </a:cubicBezTo>
                  <a:cubicBezTo>
                    <a:pt x="653" y="116"/>
                    <a:pt x="708" y="101"/>
                    <a:pt x="708" y="66"/>
                  </a:cubicBezTo>
                  <a:cubicBezTo>
                    <a:pt x="708" y="31"/>
                    <a:pt x="680" y="1"/>
                    <a:pt x="645"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6" tIns="34288" rIns="68576" bIns="34288" numCol="1" spcCol="0" rtlCol="0" fromWordArt="0" anchor="ctr" anchorCtr="0" forceAA="0" compatLnSpc="1">
              <a:prstTxWarp prst="textNoShape">
                <a:avLst/>
              </a:prstTxWarp>
              <a:noAutofit/>
            </a:bodyPr>
            <a:lstStyle/>
            <a:p>
              <a:pPr algn="ctr"/>
              <a:endParaRPr lang="zh-CN" altLang="en-US" sz="1280">
                <a:solidFill>
                  <a:prstClr val="white"/>
                </a:solidFill>
              </a:endParaRPr>
            </a:p>
          </p:txBody>
        </p:sp>
      </p:grpSp>
      <p:grpSp>
        <p:nvGrpSpPr>
          <p:cNvPr id="41" name="组合 40"/>
          <p:cNvGrpSpPr/>
          <p:nvPr/>
        </p:nvGrpSpPr>
        <p:grpSpPr>
          <a:xfrm>
            <a:off x="2671767" y="1627970"/>
            <a:ext cx="544577" cy="544577"/>
            <a:chOff x="3562217" y="1951133"/>
            <a:chExt cx="726142" cy="726142"/>
          </a:xfrm>
        </p:grpSpPr>
        <p:sp>
          <p:nvSpPr>
            <p:cNvPr id="42" name="椭圆 41"/>
            <p:cNvSpPr/>
            <p:nvPr/>
          </p:nvSpPr>
          <p:spPr>
            <a:xfrm>
              <a:off x="3562217" y="1951133"/>
              <a:ext cx="726142" cy="726142"/>
            </a:xfrm>
            <a:prstGeom prst="ellipse">
              <a:avLst/>
            </a:prstGeom>
            <a:solidFill>
              <a:schemeClr val="accent1"/>
            </a:solidFill>
            <a:ln>
              <a:noFill/>
            </a:ln>
          </p:spPr>
          <p:txBody>
            <a:bodyPr vert="horz" wrap="square" lIns="68576" tIns="34288" rIns="68576" bIns="34288" numCol="1" anchor="t" anchorCtr="0" compatLnSpc="1">
              <a:prstTxWarp prst="textNoShape">
                <a:avLst/>
              </a:prstTxWarp>
            </a:bodyPr>
            <a:lstStyle/>
            <a:p>
              <a:endParaRPr lang="zh-CN" altLang="en-US" sz="1280">
                <a:solidFill>
                  <a:prstClr val="black"/>
                </a:solidFill>
              </a:endParaRPr>
            </a:p>
          </p:txBody>
        </p:sp>
        <p:sp>
          <p:nvSpPr>
            <p:cNvPr id="43" name="矩形 42"/>
            <p:cNvSpPr/>
            <p:nvPr/>
          </p:nvSpPr>
          <p:spPr>
            <a:xfrm>
              <a:off x="3638838" y="2050621"/>
              <a:ext cx="582138" cy="554027"/>
            </a:xfrm>
            <a:prstGeom prst="rect">
              <a:avLst/>
            </a:prstGeom>
          </p:spPr>
          <p:txBody>
            <a:bodyPr wrap="square">
              <a:spAutoFit/>
            </a:bodyPr>
            <a:lstStyle/>
            <a:p>
              <a:pPr algn="ctr"/>
              <a:r>
                <a:rPr lang="en-US" altLang="zh-CN" sz="2100" b="1" dirty="0">
                  <a:solidFill>
                    <a:prstClr val="white"/>
                  </a:solidFill>
                  <a:latin typeface="Agency FB" panose="020B0503020202020204" pitchFamily="34" charset="0"/>
                  <a:ea typeface="微软雅黑" panose="020B0503020204020204" pitchFamily="34" charset="-122"/>
                </a:rPr>
                <a:t>01</a:t>
              </a:r>
              <a:endParaRPr lang="zh-CN" altLang="en-US" sz="2100" b="1" dirty="0">
                <a:solidFill>
                  <a:prstClr val="white"/>
                </a:solidFill>
                <a:latin typeface="Agency FB" panose="020B0503020202020204" pitchFamily="34" charset="0"/>
                <a:ea typeface="微软雅黑" panose="020B0503020204020204" pitchFamily="34" charset="-122"/>
              </a:endParaRPr>
            </a:p>
          </p:txBody>
        </p:sp>
      </p:grpSp>
      <p:grpSp>
        <p:nvGrpSpPr>
          <p:cNvPr id="44" name="组合 43"/>
          <p:cNvGrpSpPr/>
          <p:nvPr/>
        </p:nvGrpSpPr>
        <p:grpSpPr>
          <a:xfrm>
            <a:off x="5898016" y="1627970"/>
            <a:ext cx="544577" cy="544577"/>
            <a:chOff x="7864118" y="1951133"/>
            <a:chExt cx="726142" cy="726142"/>
          </a:xfrm>
        </p:grpSpPr>
        <p:sp>
          <p:nvSpPr>
            <p:cNvPr id="45" name="椭圆 44"/>
            <p:cNvSpPr/>
            <p:nvPr/>
          </p:nvSpPr>
          <p:spPr>
            <a:xfrm>
              <a:off x="7864118" y="1951133"/>
              <a:ext cx="726142" cy="726142"/>
            </a:xfrm>
            <a:prstGeom prst="ellipse">
              <a:avLst/>
            </a:prstGeom>
            <a:solidFill>
              <a:srgbClr val="BFBFBF"/>
            </a:solidFill>
            <a:ln>
              <a:noFill/>
            </a:ln>
          </p:spPr>
          <p:txBody>
            <a:bodyPr vert="horz" wrap="square" lIns="68576" tIns="34288" rIns="68576" bIns="34288" numCol="1" anchor="t" anchorCtr="0" compatLnSpc="1">
              <a:prstTxWarp prst="textNoShape">
                <a:avLst/>
              </a:prstTxWarp>
            </a:bodyPr>
            <a:lstStyle/>
            <a:p>
              <a:endParaRPr lang="zh-CN" altLang="en-US" sz="1280">
                <a:solidFill>
                  <a:prstClr val="black"/>
                </a:solidFill>
              </a:endParaRPr>
            </a:p>
          </p:txBody>
        </p:sp>
        <p:sp>
          <p:nvSpPr>
            <p:cNvPr id="46" name="矩形 45"/>
            <p:cNvSpPr/>
            <p:nvPr/>
          </p:nvSpPr>
          <p:spPr>
            <a:xfrm>
              <a:off x="7908670" y="2050621"/>
              <a:ext cx="637037" cy="554027"/>
            </a:xfrm>
            <a:prstGeom prst="rect">
              <a:avLst/>
            </a:prstGeom>
          </p:spPr>
          <p:txBody>
            <a:bodyPr wrap="square">
              <a:spAutoFit/>
            </a:bodyPr>
            <a:lstStyle/>
            <a:p>
              <a:pPr algn="ctr"/>
              <a:r>
                <a:rPr lang="en-US" altLang="zh-CN" sz="2100" b="1" dirty="0">
                  <a:solidFill>
                    <a:prstClr val="white"/>
                  </a:solidFill>
                  <a:latin typeface="Agency FB" panose="020B0503020202020204" pitchFamily="34" charset="0"/>
                  <a:ea typeface="微软雅黑" panose="020B0503020204020204" pitchFamily="34" charset="-122"/>
                </a:rPr>
                <a:t>02</a:t>
              </a:r>
              <a:endParaRPr lang="zh-CN" altLang="en-US" sz="2100" b="1" dirty="0">
                <a:solidFill>
                  <a:prstClr val="white"/>
                </a:solidFill>
                <a:latin typeface="Agency FB" panose="020B0503020202020204" pitchFamily="34" charset="0"/>
                <a:ea typeface="微软雅黑" panose="020B0503020204020204" pitchFamily="34" charset="-122"/>
              </a:endParaRPr>
            </a:p>
          </p:txBody>
        </p:sp>
      </p:grpSp>
      <p:grpSp>
        <p:nvGrpSpPr>
          <p:cNvPr id="47" name="组合 46"/>
          <p:cNvGrpSpPr/>
          <p:nvPr/>
        </p:nvGrpSpPr>
        <p:grpSpPr>
          <a:xfrm>
            <a:off x="2671325" y="3458549"/>
            <a:ext cx="544577" cy="544577"/>
            <a:chOff x="3561627" y="4392038"/>
            <a:chExt cx="726142" cy="726142"/>
          </a:xfrm>
        </p:grpSpPr>
        <p:sp>
          <p:nvSpPr>
            <p:cNvPr id="48" name="椭圆 47"/>
            <p:cNvSpPr/>
            <p:nvPr/>
          </p:nvSpPr>
          <p:spPr>
            <a:xfrm>
              <a:off x="3561627" y="4392038"/>
              <a:ext cx="726142" cy="726142"/>
            </a:xfrm>
            <a:prstGeom prst="ellipse">
              <a:avLst/>
            </a:prstGeom>
            <a:solidFill>
              <a:srgbClr val="BFBFBF"/>
            </a:solidFill>
            <a:ln>
              <a:noFill/>
            </a:ln>
          </p:spPr>
          <p:txBody>
            <a:bodyPr vert="horz" wrap="square" lIns="68576" tIns="34288" rIns="68576" bIns="34288" numCol="1" anchor="t" anchorCtr="0" compatLnSpc="1">
              <a:prstTxWarp prst="textNoShape">
                <a:avLst/>
              </a:prstTxWarp>
            </a:bodyPr>
            <a:lstStyle/>
            <a:p>
              <a:endParaRPr lang="zh-CN" altLang="en-US" sz="1280">
                <a:solidFill>
                  <a:prstClr val="black"/>
                </a:solidFill>
              </a:endParaRPr>
            </a:p>
          </p:txBody>
        </p:sp>
        <p:sp>
          <p:nvSpPr>
            <p:cNvPr id="49" name="矩形 48"/>
            <p:cNvSpPr/>
            <p:nvPr/>
          </p:nvSpPr>
          <p:spPr>
            <a:xfrm>
              <a:off x="3606179" y="4499973"/>
              <a:ext cx="637037" cy="554027"/>
            </a:xfrm>
            <a:prstGeom prst="rect">
              <a:avLst/>
            </a:prstGeom>
          </p:spPr>
          <p:txBody>
            <a:bodyPr wrap="square">
              <a:spAutoFit/>
            </a:bodyPr>
            <a:lstStyle/>
            <a:p>
              <a:pPr algn="ctr"/>
              <a:r>
                <a:rPr lang="en-US" altLang="zh-CN" sz="2100" b="1" dirty="0">
                  <a:solidFill>
                    <a:prstClr val="white"/>
                  </a:solidFill>
                  <a:latin typeface="Agency FB" panose="020B0503020202020204" pitchFamily="34" charset="0"/>
                  <a:ea typeface="微软雅黑" panose="020B0503020204020204" pitchFamily="34" charset="-122"/>
                </a:rPr>
                <a:t>03</a:t>
              </a:r>
              <a:endParaRPr lang="zh-CN" altLang="en-US" sz="2100" b="1" dirty="0">
                <a:solidFill>
                  <a:prstClr val="white"/>
                </a:solidFill>
                <a:latin typeface="Agency FB" panose="020B0503020202020204" pitchFamily="34" charset="0"/>
                <a:ea typeface="微软雅黑" panose="020B0503020204020204" pitchFamily="34" charset="-122"/>
              </a:endParaRPr>
            </a:p>
          </p:txBody>
        </p:sp>
      </p:grpSp>
      <p:grpSp>
        <p:nvGrpSpPr>
          <p:cNvPr id="50" name="组合 49"/>
          <p:cNvGrpSpPr/>
          <p:nvPr/>
        </p:nvGrpSpPr>
        <p:grpSpPr>
          <a:xfrm>
            <a:off x="5898016" y="3458549"/>
            <a:ext cx="544577" cy="544577"/>
            <a:chOff x="7864118" y="4392038"/>
            <a:chExt cx="726142" cy="726142"/>
          </a:xfrm>
        </p:grpSpPr>
        <p:sp>
          <p:nvSpPr>
            <p:cNvPr id="51" name="椭圆 50"/>
            <p:cNvSpPr/>
            <p:nvPr/>
          </p:nvSpPr>
          <p:spPr>
            <a:xfrm>
              <a:off x="7864118" y="4392038"/>
              <a:ext cx="726142" cy="726142"/>
            </a:xfrm>
            <a:prstGeom prst="ellipse">
              <a:avLst/>
            </a:prstGeom>
            <a:solidFill>
              <a:schemeClr val="accent2"/>
            </a:solidFill>
            <a:ln>
              <a:noFill/>
            </a:ln>
          </p:spPr>
          <p:txBody>
            <a:bodyPr vert="horz" wrap="square" lIns="68576" tIns="34288" rIns="68576" bIns="34288" numCol="1" anchor="t" anchorCtr="0" compatLnSpc="1">
              <a:prstTxWarp prst="textNoShape">
                <a:avLst/>
              </a:prstTxWarp>
            </a:bodyPr>
            <a:lstStyle/>
            <a:p>
              <a:endParaRPr lang="zh-CN" altLang="en-US" sz="1280">
                <a:solidFill>
                  <a:prstClr val="black"/>
                </a:solidFill>
              </a:endParaRPr>
            </a:p>
          </p:txBody>
        </p:sp>
        <p:sp>
          <p:nvSpPr>
            <p:cNvPr id="52" name="矩形 51"/>
            <p:cNvSpPr/>
            <p:nvPr/>
          </p:nvSpPr>
          <p:spPr>
            <a:xfrm>
              <a:off x="7921869" y="4499973"/>
              <a:ext cx="637037" cy="554027"/>
            </a:xfrm>
            <a:prstGeom prst="rect">
              <a:avLst/>
            </a:prstGeom>
          </p:spPr>
          <p:txBody>
            <a:bodyPr wrap="square">
              <a:spAutoFit/>
            </a:bodyPr>
            <a:lstStyle/>
            <a:p>
              <a:pPr algn="ctr"/>
              <a:r>
                <a:rPr lang="en-US" altLang="zh-CN" sz="2100" b="1" dirty="0">
                  <a:solidFill>
                    <a:prstClr val="white"/>
                  </a:solidFill>
                  <a:latin typeface="Agency FB" panose="020B0503020202020204" pitchFamily="34" charset="0"/>
                  <a:ea typeface="微软雅黑" panose="020B0503020204020204" pitchFamily="34" charset="-122"/>
                </a:rPr>
                <a:t>04</a:t>
              </a:r>
              <a:endParaRPr lang="zh-CN" altLang="en-US" sz="2100" b="1" dirty="0">
                <a:solidFill>
                  <a:prstClr val="white"/>
                </a:solidFill>
                <a:latin typeface="Agency FB" panose="020B0503020202020204" pitchFamily="34" charset="0"/>
                <a:ea typeface="微软雅黑" panose="020B0503020204020204" pitchFamily="34" charset="-122"/>
              </a:endParaRPr>
            </a:p>
          </p:txBody>
        </p:sp>
      </p:grpSp>
      <p:sp>
        <p:nvSpPr>
          <p:cNvPr id="53" name="文本框 52"/>
          <p:cNvSpPr txBox="1"/>
          <p:nvPr/>
        </p:nvSpPr>
        <p:spPr>
          <a:xfrm>
            <a:off x="6631775" y="3458549"/>
            <a:ext cx="1800493" cy="969496"/>
          </a:xfrm>
          <a:prstGeom prst="rect">
            <a:avLst/>
          </a:prstGeom>
          <a:noFill/>
          <a:effectLst/>
        </p:spPr>
        <p:txBody>
          <a:bodyPr wrap="none" rtlCol="0">
            <a:spAutoFit/>
          </a:bodyPr>
          <a:lstStyle/>
          <a:p>
            <a:r>
              <a:rPr lang="zh-CN" altLang="en-US" sz="1280" dirty="0">
                <a:solidFill>
                  <a:srgbClr val="004C80"/>
                </a:solidFill>
                <a:latin typeface="微软雅黑" panose="020B0503020204020204" pitchFamily="34" charset="-122"/>
                <a:ea typeface="微软雅黑" panose="020B0503020204020204" pitchFamily="34" charset="-122"/>
              </a:rPr>
              <a:t> </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739203" y="1611711"/>
            <a:ext cx="1800493" cy="969496"/>
          </a:xfrm>
          <a:prstGeom prst="rect">
            <a:avLst/>
          </a:prstGeom>
          <a:noFill/>
          <a:effectLst/>
        </p:spPr>
        <p:txBody>
          <a:bodyPr wrap="none" rtlCol="0">
            <a:spAutoFit/>
          </a:bodyPr>
          <a:lstStyle/>
          <a:p>
            <a:r>
              <a:rPr lang="zh-CN" altLang="en-US" sz="1280" dirty="0">
                <a:solidFill>
                  <a:srgbClr val="004C80"/>
                </a:solidFill>
                <a:latin typeface="微软雅黑" panose="020B0503020204020204" pitchFamily="34" charset="-122"/>
                <a:ea typeface="微软雅黑" panose="020B0503020204020204" pitchFamily="34" charset="-122"/>
              </a:rPr>
              <a:t> </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778346" y="3458548"/>
            <a:ext cx="1800493" cy="1015663"/>
          </a:xfrm>
          <a:prstGeom prst="rect">
            <a:avLst/>
          </a:prstGeom>
          <a:noFill/>
          <a:effectLst/>
        </p:spPr>
        <p:txBody>
          <a:bodyPr wrap="none" rtlCol="0">
            <a:spAutoFit/>
          </a:bodyPr>
          <a:lstStyle/>
          <a:p>
            <a:r>
              <a:rPr lang="zh-CN" altLang="en-US" sz="1200" dirty="0">
                <a:solidFill>
                  <a:srgbClr val="004C80"/>
                </a:solidFill>
                <a:latin typeface="微软雅黑" panose="020B0503020204020204" pitchFamily="34" charset="-122"/>
                <a:ea typeface="微软雅黑" panose="020B0503020204020204" pitchFamily="34" charset="-122"/>
              </a:rPr>
              <a:t> </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631775" y="1627970"/>
            <a:ext cx="1800493" cy="969496"/>
          </a:xfrm>
          <a:prstGeom prst="rect">
            <a:avLst/>
          </a:prstGeom>
          <a:noFill/>
          <a:effectLst/>
        </p:spPr>
        <p:txBody>
          <a:bodyPr wrap="none" rtlCol="0">
            <a:spAutoFit/>
          </a:bodyPr>
          <a:lstStyle/>
          <a:p>
            <a:r>
              <a:rPr lang="zh-CN" altLang="en-US" sz="1280" dirty="0">
                <a:solidFill>
                  <a:srgbClr val="004C80"/>
                </a:solidFill>
                <a:latin typeface="微软雅黑" panose="020B0503020204020204" pitchFamily="34" charset="-122"/>
                <a:ea typeface="微软雅黑" panose="020B0503020204020204" pitchFamily="34" charset="-122"/>
              </a:rPr>
              <a:t> </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445258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900" decel="100000" fill="hold"/>
                                        <p:tgtEl>
                                          <p:spTgt spid="3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9" decel="2800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750" fill="hold"/>
                                        <p:tgtEl>
                                          <p:spTgt spid="32"/>
                                        </p:tgtEl>
                                        <p:attrNameLst>
                                          <p:attrName>ppt_x</p:attrName>
                                        </p:attrNameLst>
                                      </p:cBhvr>
                                      <p:tavLst>
                                        <p:tav tm="0">
                                          <p:val>
                                            <p:strVal val="0-#ppt_w/2"/>
                                          </p:val>
                                        </p:tav>
                                        <p:tav tm="100000">
                                          <p:val>
                                            <p:strVal val="#ppt_x"/>
                                          </p:val>
                                        </p:tav>
                                      </p:tavLst>
                                    </p:anim>
                                    <p:anim calcmode="lin" valueType="num">
                                      <p:cBhvr additive="base">
                                        <p:cTn id="15" dur="750" fill="hold"/>
                                        <p:tgtEl>
                                          <p:spTgt spid="32"/>
                                        </p:tgtEl>
                                        <p:attrNameLst>
                                          <p:attrName>ppt_y</p:attrName>
                                        </p:attrNameLst>
                                      </p:cBhvr>
                                      <p:tavLst>
                                        <p:tav tm="0">
                                          <p:val>
                                            <p:strVal val="0-#ppt_h/2"/>
                                          </p:val>
                                        </p:tav>
                                        <p:tav tm="100000">
                                          <p:val>
                                            <p:strVal val="#ppt_y"/>
                                          </p:val>
                                        </p:tav>
                                      </p:tavLst>
                                    </p:anim>
                                  </p:childTnLst>
                                </p:cTn>
                              </p:par>
                              <p:par>
                                <p:cTn id="16" presetID="2" presetClass="entr" presetSubtype="3" decel="2800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750" fill="hold"/>
                                        <p:tgtEl>
                                          <p:spTgt spid="33"/>
                                        </p:tgtEl>
                                        <p:attrNameLst>
                                          <p:attrName>ppt_x</p:attrName>
                                        </p:attrNameLst>
                                      </p:cBhvr>
                                      <p:tavLst>
                                        <p:tav tm="0">
                                          <p:val>
                                            <p:strVal val="1+#ppt_w/2"/>
                                          </p:val>
                                        </p:tav>
                                        <p:tav tm="100000">
                                          <p:val>
                                            <p:strVal val="#ppt_x"/>
                                          </p:val>
                                        </p:tav>
                                      </p:tavLst>
                                    </p:anim>
                                    <p:anim calcmode="lin" valueType="num">
                                      <p:cBhvr additive="base">
                                        <p:cTn id="19" dur="750" fill="hold"/>
                                        <p:tgtEl>
                                          <p:spTgt spid="33"/>
                                        </p:tgtEl>
                                        <p:attrNameLst>
                                          <p:attrName>ppt_y</p:attrName>
                                        </p:attrNameLst>
                                      </p:cBhvr>
                                      <p:tavLst>
                                        <p:tav tm="0">
                                          <p:val>
                                            <p:strVal val="0-#ppt_h/2"/>
                                          </p:val>
                                        </p:tav>
                                        <p:tav tm="100000">
                                          <p:val>
                                            <p:strVal val="#ppt_y"/>
                                          </p:val>
                                        </p:tav>
                                      </p:tavLst>
                                    </p:anim>
                                  </p:childTnLst>
                                </p:cTn>
                              </p:par>
                              <p:par>
                                <p:cTn id="20" presetID="2" presetClass="entr" presetSubtype="12" decel="2800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750" fill="hold"/>
                                        <p:tgtEl>
                                          <p:spTgt spid="34"/>
                                        </p:tgtEl>
                                        <p:attrNameLst>
                                          <p:attrName>ppt_x</p:attrName>
                                        </p:attrNameLst>
                                      </p:cBhvr>
                                      <p:tavLst>
                                        <p:tav tm="0">
                                          <p:val>
                                            <p:strVal val="0-#ppt_w/2"/>
                                          </p:val>
                                        </p:tav>
                                        <p:tav tm="100000">
                                          <p:val>
                                            <p:strVal val="#ppt_x"/>
                                          </p:val>
                                        </p:tav>
                                      </p:tavLst>
                                    </p:anim>
                                    <p:anim calcmode="lin" valueType="num">
                                      <p:cBhvr additive="base">
                                        <p:cTn id="23" dur="750" fill="hold"/>
                                        <p:tgtEl>
                                          <p:spTgt spid="34"/>
                                        </p:tgtEl>
                                        <p:attrNameLst>
                                          <p:attrName>ppt_y</p:attrName>
                                        </p:attrNameLst>
                                      </p:cBhvr>
                                      <p:tavLst>
                                        <p:tav tm="0">
                                          <p:val>
                                            <p:strVal val="1+#ppt_h/2"/>
                                          </p:val>
                                        </p:tav>
                                        <p:tav tm="100000">
                                          <p:val>
                                            <p:strVal val="#ppt_y"/>
                                          </p:val>
                                        </p:tav>
                                      </p:tavLst>
                                    </p:anim>
                                  </p:childTnLst>
                                </p:cTn>
                              </p:par>
                              <p:par>
                                <p:cTn id="24" presetID="2" presetClass="entr" presetSubtype="6" decel="2800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750" fill="hold"/>
                                        <p:tgtEl>
                                          <p:spTgt spid="35"/>
                                        </p:tgtEl>
                                        <p:attrNameLst>
                                          <p:attrName>ppt_x</p:attrName>
                                        </p:attrNameLst>
                                      </p:cBhvr>
                                      <p:tavLst>
                                        <p:tav tm="0">
                                          <p:val>
                                            <p:strVal val="1+#ppt_w/2"/>
                                          </p:val>
                                        </p:tav>
                                        <p:tav tm="100000">
                                          <p:val>
                                            <p:strVal val="#ppt_x"/>
                                          </p:val>
                                        </p:tav>
                                      </p:tavLst>
                                    </p:anim>
                                    <p:anim calcmode="lin" valueType="num">
                                      <p:cBhvr additive="base">
                                        <p:cTn id="27" dur="750" fill="hold"/>
                                        <p:tgtEl>
                                          <p:spTgt spid="3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53" presetClass="entr" presetSubtype="16"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childTnLst>
                                </p:cTn>
                              </p:par>
                              <p:par>
                                <p:cTn id="34" presetID="53" presetClass="entr" presetSubtype="16"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p:cTn id="36" dur="500" fill="hold"/>
                                        <p:tgtEl>
                                          <p:spTgt spid="44"/>
                                        </p:tgtEl>
                                        <p:attrNameLst>
                                          <p:attrName>ppt_w</p:attrName>
                                        </p:attrNameLst>
                                      </p:cBhvr>
                                      <p:tavLst>
                                        <p:tav tm="0">
                                          <p:val>
                                            <p:fltVal val="0"/>
                                          </p:val>
                                        </p:tav>
                                        <p:tav tm="100000">
                                          <p:val>
                                            <p:strVal val="#ppt_w"/>
                                          </p:val>
                                        </p:tav>
                                      </p:tavLst>
                                    </p:anim>
                                    <p:anim calcmode="lin" valueType="num">
                                      <p:cBhvr>
                                        <p:cTn id="37" dur="500" fill="hold"/>
                                        <p:tgtEl>
                                          <p:spTgt spid="44"/>
                                        </p:tgtEl>
                                        <p:attrNameLst>
                                          <p:attrName>ppt_h</p:attrName>
                                        </p:attrNameLst>
                                      </p:cBhvr>
                                      <p:tavLst>
                                        <p:tav tm="0">
                                          <p:val>
                                            <p:fltVal val="0"/>
                                          </p:val>
                                        </p:tav>
                                        <p:tav tm="100000">
                                          <p:val>
                                            <p:strVal val="#ppt_h"/>
                                          </p:val>
                                        </p:tav>
                                      </p:tavLst>
                                    </p:anim>
                                    <p:animEffect transition="in" filter="fade">
                                      <p:cBhvr>
                                        <p:cTn id="38" dur="500"/>
                                        <p:tgtEl>
                                          <p:spTgt spid="44"/>
                                        </p:tgtEl>
                                      </p:cBhvr>
                                    </p:animEffect>
                                  </p:childTnLst>
                                </p:cTn>
                              </p:par>
                              <p:par>
                                <p:cTn id="39" presetID="53" presetClass="entr" presetSubtype="16"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childTnLst>
                          </p:cTn>
                        </p:par>
                        <p:par>
                          <p:cTn id="49" fill="hold">
                            <p:stCondLst>
                              <p:cond delay="2250"/>
                            </p:stCondLst>
                            <p:childTnLst>
                              <p:par>
                                <p:cTn id="50" presetID="10" presetClass="entr" presetSubtype="0"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10" presetClass="entr" presetSubtype="0" fill="hold" grpId="0" nodeType="withEffect">
                                  <p:stCondLst>
                                    <p:cond delay="75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53" grpId="0"/>
      <p:bldP spid="54" grpId="0"/>
      <p:bldP spid="55" grpId="0"/>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a:xfrm>
            <a:off x="1764284" y="1113932"/>
            <a:ext cx="1716541" cy="1121574"/>
          </a:xfrm>
          <a:prstGeom prst="rightArrow">
            <a:avLst/>
          </a:prstGeom>
          <a:solidFill>
            <a:schemeClr val="accent1"/>
          </a:solidFill>
          <a:ln w="25400" cap="flat" cmpd="sng" algn="ctr">
            <a:noFill/>
            <a:prstDash val="solid"/>
          </a:ln>
          <a:effectLst>
            <a:outerShdw blurRad="50800" dist="38100" dir="5400000" algn="t" rotWithShape="0">
              <a:prstClr val="black">
                <a:alpha val="40000"/>
              </a:prstClr>
            </a:outerShdw>
          </a:effectLst>
        </p:spPr>
        <p:txBody>
          <a:bodyPr lIns="68580" tIns="34290" rIns="68580" bIns="34290" rtlCol="0" anchor="ctr"/>
          <a:lstStyle/>
          <a:p>
            <a:pPr algn="ctr">
              <a:defRPr/>
            </a:pPr>
            <a:endParaRPr lang="zh-CN" altLang="en-US" sz="1400" kern="0" dirty="0">
              <a:solidFill>
                <a:prstClr val="white"/>
              </a:solidFill>
              <a:latin typeface="Calibri" panose="020F0502020204030204"/>
              <a:ea typeface="宋体" panose="02010600030101010101" pitchFamily="2" charset="-122"/>
            </a:endParaRPr>
          </a:p>
        </p:txBody>
      </p:sp>
      <p:sp>
        <p:nvSpPr>
          <p:cNvPr id="14" name="右箭头 13"/>
          <p:cNvSpPr/>
          <p:nvPr/>
        </p:nvSpPr>
        <p:spPr>
          <a:xfrm>
            <a:off x="1764284" y="2335133"/>
            <a:ext cx="1716541" cy="1121574"/>
          </a:xfrm>
          <a:prstGeom prst="rightArrow">
            <a:avLst/>
          </a:prstGeom>
          <a:solidFill>
            <a:schemeClr val="accent2"/>
          </a:solidFill>
          <a:ln w="25400" cap="flat" cmpd="sng" algn="ctr">
            <a:noFill/>
            <a:prstDash val="solid"/>
          </a:ln>
          <a:effectLst>
            <a:outerShdw blurRad="50800" dist="38100" dir="5400000" algn="t" rotWithShape="0">
              <a:prstClr val="black">
                <a:alpha val="40000"/>
              </a:prstClr>
            </a:outerShdw>
          </a:effectLst>
        </p:spPr>
        <p:txBody>
          <a:bodyPr lIns="68580" tIns="34290" rIns="68580" bIns="34290" rtlCol="0" anchor="ctr"/>
          <a:lstStyle/>
          <a:p>
            <a:pPr algn="ctr">
              <a:defRPr/>
            </a:pPr>
            <a:endParaRPr lang="zh-CN" altLang="en-US" sz="1400" kern="0" dirty="0">
              <a:solidFill>
                <a:prstClr val="white"/>
              </a:solidFill>
              <a:latin typeface="Calibri" panose="020F0502020204030204"/>
              <a:ea typeface="宋体" panose="02010600030101010101" pitchFamily="2" charset="-122"/>
            </a:endParaRPr>
          </a:p>
        </p:txBody>
      </p:sp>
      <p:sp>
        <p:nvSpPr>
          <p:cNvPr id="15" name="右箭头 14"/>
          <p:cNvSpPr/>
          <p:nvPr/>
        </p:nvSpPr>
        <p:spPr>
          <a:xfrm>
            <a:off x="1764284" y="3554709"/>
            <a:ext cx="1716541" cy="1121574"/>
          </a:xfrm>
          <a:prstGeom prst="rightArrow">
            <a:avLst/>
          </a:prstGeom>
          <a:solidFill>
            <a:schemeClr val="accent3"/>
          </a:solidFill>
          <a:ln w="25400" cap="flat" cmpd="sng" algn="ctr">
            <a:noFill/>
            <a:prstDash val="solid"/>
          </a:ln>
          <a:effectLst>
            <a:outerShdw blurRad="50800" dist="38100" dir="5400000" algn="t" rotWithShape="0">
              <a:prstClr val="black">
                <a:alpha val="40000"/>
              </a:prstClr>
            </a:outerShdw>
          </a:effectLst>
        </p:spPr>
        <p:txBody>
          <a:bodyPr lIns="68580" tIns="34290" rIns="68580" bIns="34290" rtlCol="0" anchor="ctr"/>
          <a:lstStyle/>
          <a:p>
            <a:pPr algn="ctr">
              <a:defRPr/>
            </a:pPr>
            <a:endParaRPr lang="zh-CN" altLang="en-US" sz="1400" kern="0" dirty="0">
              <a:solidFill>
                <a:schemeClr val="bg1"/>
              </a:solidFill>
              <a:latin typeface="Calibri" panose="020F0502020204030204"/>
              <a:ea typeface="宋体" panose="02010600030101010101" pitchFamily="2" charset="-122"/>
            </a:endParaRPr>
          </a:p>
        </p:txBody>
      </p:sp>
      <p:sp>
        <p:nvSpPr>
          <p:cNvPr id="16" name="TextBox 14"/>
          <p:cNvSpPr txBox="1"/>
          <p:nvPr/>
        </p:nvSpPr>
        <p:spPr>
          <a:xfrm>
            <a:off x="2002621" y="2734020"/>
            <a:ext cx="1452108" cy="322009"/>
          </a:xfrm>
          <a:prstGeom prst="rect">
            <a:avLst/>
          </a:prstGeom>
          <a:noFill/>
        </p:spPr>
        <p:txBody>
          <a:bodyPr wrap="square" lIns="68577" tIns="34289" rIns="68577" bIns="34289">
            <a:spAutoFit/>
          </a:bodyPr>
          <a:lstStyle/>
          <a:p>
            <a:pPr defTabSz="913924">
              <a:lnSpc>
                <a:spcPct val="130000"/>
              </a:lnSpc>
              <a:defRPr/>
            </a:pPr>
            <a:r>
              <a:rPr lang="zh-CN" altLang="en-US" sz="1400" kern="0" dirty="0">
                <a:solidFill>
                  <a:schemeClr val="bg1"/>
                </a:solidFill>
                <a:latin typeface="微软雅黑" panose="020B0503020204020204" pitchFamily="34" charset="-122"/>
                <a:ea typeface="微软雅黑" panose="020B0503020204020204" pitchFamily="34" charset="-122"/>
              </a:rPr>
              <a:t>问题二</a:t>
            </a:r>
          </a:p>
        </p:txBody>
      </p:sp>
      <p:sp>
        <p:nvSpPr>
          <p:cNvPr id="17" name="TextBox 16"/>
          <p:cNvSpPr txBox="1"/>
          <p:nvPr/>
        </p:nvSpPr>
        <p:spPr>
          <a:xfrm>
            <a:off x="3778027" y="1489997"/>
            <a:ext cx="4101491" cy="771876"/>
          </a:xfrm>
          <a:prstGeom prst="rect">
            <a:avLst/>
          </a:prstGeom>
          <a:noFill/>
        </p:spPr>
        <p:txBody>
          <a:bodyPr wrap="square" lIns="68577" tIns="34289" rIns="68577" bIns="34289">
            <a:spAutoFit/>
          </a:bodyPr>
          <a:lstStyle/>
          <a:p>
            <a:pPr defTabSz="913924">
              <a:lnSpc>
                <a:spcPct val="130000"/>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a:p>
            <a:pPr defTabSz="913924">
              <a:lnSpc>
                <a:spcPct val="130000"/>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a:t>
            </a:r>
          </a:p>
          <a:p>
            <a:pPr defTabSz="913924">
              <a:lnSpc>
                <a:spcPct val="13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3648418" y="2711199"/>
            <a:ext cx="4246961" cy="771876"/>
          </a:xfrm>
          <a:prstGeom prst="rect">
            <a:avLst/>
          </a:prstGeom>
          <a:noFill/>
        </p:spPr>
        <p:txBody>
          <a:bodyPr wrap="square" lIns="68577" tIns="34289" rIns="68577" bIns="34289">
            <a:spAutoFit/>
          </a:bodyPr>
          <a:lstStyle/>
          <a:p>
            <a:pPr defTabSz="913924">
              <a:lnSpc>
                <a:spcPct val="130000"/>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a:p>
            <a:pPr defTabSz="913924">
              <a:lnSpc>
                <a:spcPct val="130000"/>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a:t>
            </a:r>
          </a:p>
          <a:p>
            <a:pPr defTabSz="913924">
              <a:lnSpc>
                <a:spcPct val="13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3754766" y="3930774"/>
            <a:ext cx="4274213" cy="771876"/>
          </a:xfrm>
          <a:prstGeom prst="rect">
            <a:avLst/>
          </a:prstGeom>
          <a:noFill/>
        </p:spPr>
        <p:txBody>
          <a:bodyPr wrap="square" lIns="68577" tIns="34289" rIns="68577" bIns="34289">
            <a:spAutoFit/>
          </a:bodyPr>
          <a:lstStyle/>
          <a:p>
            <a:pPr defTabSz="913924">
              <a:lnSpc>
                <a:spcPct val="130000"/>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a:p>
            <a:pPr defTabSz="913924">
              <a:lnSpc>
                <a:spcPct val="130000"/>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a:t>
            </a:r>
          </a:p>
          <a:p>
            <a:pPr defTabSz="913924">
              <a:lnSpc>
                <a:spcPct val="13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1965895" y="1512818"/>
            <a:ext cx="1452108" cy="322009"/>
          </a:xfrm>
          <a:prstGeom prst="rect">
            <a:avLst/>
          </a:prstGeom>
          <a:noFill/>
        </p:spPr>
        <p:txBody>
          <a:bodyPr wrap="square" lIns="68577" tIns="34289" rIns="68577" bIns="34289">
            <a:spAutoFit/>
          </a:bodyPr>
          <a:lstStyle/>
          <a:p>
            <a:pPr defTabSz="913924">
              <a:lnSpc>
                <a:spcPct val="130000"/>
              </a:lnSpc>
              <a:defRPr/>
            </a:pPr>
            <a:r>
              <a:rPr lang="zh-CN" altLang="en-US" sz="1400" kern="0" dirty="0">
                <a:solidFill>
                  <a:schemeClr val="bg1"/>
                </a:solidFill>
                <a:latin typeface="微软雅黑" panose="020B0503020204020204" pitchFamily="34" charset="-122"/>
                <a:ea typeface="微软雅黑" panose="020B0503020204020204" pitchFamily="34" charset="-122"/>
              </a:rPr>
              <a:t>问题一</a:t>
            </a:r>
          </a:p>
        </p:txBody>
      </p:sp>
      <p:sp>
        <p:nvSpPr>
          <p:cNvPr id="21" name="TextBox 21"/>
          <p:cNvSpPr txBox="1"/>
          <p:nvPr/>
        </p:nvSpPr>
        <p:spPr>
          <a:xfrm>
            <a:off x="2002621" y="3951412"/>
            <a:ext cx="1452108" cy="322009"/>
          </a:xfrm>
          <a:prstGeom prst="rect">
            <a:avLst/>
          </a:prstGeom>
          <a:noFill/>
        </p:spPr>
        <p:txBody>
          <a:bodyPr wrap="square" lIns="68577" tIns="34289" rIns="68577" bIns="34289">
            <a:spAutoFit/>
          </a:bodyPr>
          <a:lstStyle/>
          <a:p>
            <a:pPr defTabSz="913924">
              <a:lnSpc>
                <a:spcPct val="130000"/>
              </a:lnSpc>
              <a:defRPr/>
            </a:pPr>
            <a:r>
              <a:rPr lang="zh-CN" altLang="en-US" sz="1400" kern="0" dirty="0">
                <a:solidFill>
                  <a:schemeClr val="bg1"/>
                </a:solidFill>
                <a:latin typeface="微软雅黑" panose="020B0503020204020204" pitchFamily="34" charset="-122"/>
                <a:ea typeface="微软雅黑" panose="020B0503020204020204" pitchFamily="34" charset="-122"/>
              </a:rPr>
              <a:t>问题三</a:t>
            </a:r>
          </a:p>
        </p:txBody>
      </p:sp>
    </p:spTree>
    <p:extLst>
      <p:ext uri="{BB962C8B-B14F-4D97-AF65-F5344CB8AC3E}">
        <p14:creationId xmlns:p14="http://schemas.microsoft.com/office/powerpoint/2010/main" val="291753246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14"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randombar(horizontal)">
                                      <p:cBhvr>
                                        <p:cTn id="35" dur="500"/>
                                        <p:tgtEl>
                                          <p:spTgt spid="20"/>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randombar(horizontal)">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19" grpId="0"/>
      <p:bldP spid="2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D6214E1-1142-4A0D-8458-10FE5DD50835}"/>
              </a:ext>
            </a:extLst>
          </p:cNvPr>
          <p:cNvPicPr>
            <a:picLocks noChangeAspect="1"/>
          </p:cNvPicPr>
          <p:nvPr/>
        </p:nvPicPr>
        <p:blipFill>
          <a:blip r:embed="rId3"/>
          <a:stretch>
            <a:fillRect/>
          </a:stretch>
        </p:blipFill>
        <p:spPr>
          <a:xfrm>
            <a:off x="3247" y="2765"/>
            <a:ext cx="9141197" cy="5146493"/>
          </a:xfrm>
          <a:prstGeom prst="rect">
            <a:avLst/>
          </a:prstGeom>
        </p:spPr>
      </p:pic>
      <p:sp>
        <p:nvSpPr>
          <p:cNvPr id="12" name="矩形 11"/>
          <p:cNvSpPr/>
          <p:nvPr/>
        </p:nvSpPr>
        <p:spPr>
          <a:xfrm>
            <a:off x="2788897" y="2733457"/>
            <a:ext cx="4786888" cy="707886"/>
          </a:xfrm>
          <a:prstGeom prst="rect">
            <a:avLst/>
          </a:prstGeom>
        </p:spPr>
        <p:txBody>
          <a:bodyPr wrap="none">
            <a:spAutoFit/>
          </a:bodyPr>
          <a:lstStyle/>
          <a:p>
            <a:pPr>
              <a:defRPr/>
            </a:pPr>
            <a:r>
              <a:rPr lang="zh-CN" altLang="en-US" sz="4000" spc="300" dirty="0">
                <a:solidFill>
                  <a:schemeClr val="tx1">
                    <a:lumMod val="75000"/>
                    <a:lumOff val="25000"/>
                  </a:schemeClr>
                </a:solidFill>
                <a:latin typeface="微软雅黑" pitchFamily="34" charset="-122"/>
                <a:ea typeface="微软雅黑" pitchFamily="34" charset="-122"/>
                <a:sym typeface="微软雅黑" pitchFamily="34" charset="-122"/>
              </a:rPr>
              <a:t>演讲完毕 谢谢观看</a:t>
            </a:r>
          </a:p>
        </p:txBody>
      </p:sp>
      <p:sp>
        <p:nvSpPr>
          <p:cNvPr id="9" name="矩形 8"/>
          <p:cNvSpPr/>
          <p:nvPr/>
        </p:nvSpPr>
        <p:spPr>
          <a:xfrm>
            <a:off x="4082294" y="1710057"/>
            <a:ext cx="1890261" cy="1015663"/>
          </a:xfrm>
          <a:prstGeom prst="rect">
            <a:avLst/>
          </a:prstGeom>
        </p:spPr>
        <p:txBody>
          <a:bodyPr wrap="none">
            <a:spAutoFit/>
          </a:bodyPr>
          <a:lstStyle/>
          <a:p>
            <a:pPr>
              <a:defRPr/>
            </a:pPr>
            <a:r>
              <a:rPr lang="en-US" altLang="zh-CN" sz="6000" b="1" spc="300" dirty="0">
                <a:solidFill>
                  <a:schemeClr val="tx1">
                    <a:lumMod val="75000"/>
                    <a:lumOff val="25000"/>
                  </a:schemeClr>
                </a:solidFill>
                <a:latin typeface="方正姚体" panose="02010601030101010101" pitchFamily="2" charset="-122"/>
                <a:ea typeface="方正姚体" panose="02010601030101010101" pitchFamily="2" charset="-122"/>
                <a:sym typeface="微软雅黑" pitchFamily="34" charset="-122"/>
              </a:rPr>
              <a:t>2019</a:t>
            </a:r>
            <a:endParaRPr lang="zh-CN" altLang="en-US" sz="6000" b="1" spc="300" dirty="0">
              <a:solidFill>
                <a:schemeClr val="tx1">
                  <a:lumMod val="75000"/>
                  <a:lumOff val="25000"/>
                </a:schemeClr>
              </a:solidFill>
              <a:latin typeface="方正姚体" panose="02010601030101010101" pitchFamily="2" charset="-122"/>
              <a:ea typeface="方正姚体" panose="02010601030101010101" pitchFamily="2" charset="-122"/>
              <a:sym typeface="微软雅黑" pitchFamily="34" charset="-122"/>
            </a:endParaRPr>
          </a:p>
        </p:txBody>
      </p:sp>
      <p:sp>
        <p:nvSpPr>
          <p:cNvPr id="15" name="TextBox 92">
            <a:extLst>
              <a:ext uri="{FF2B5EF4-FFF2-40B4-BE49-F238E27FC236}">
                <a16:creationId xmlns:a16="http://schemas.microsoft.com/office/drawing/2014/main" id="{F9C9A294-05A2-4244-837C-9914913E2138}"/>
              </a:ext>
            </a:extLst>
          </p:cNvPr>
          <p:cNvSpPr txBox="1"/>
          <p:nvPr/>
        </p:nvSpPr>
        <p:spPr>
          <a:xfrm>
            <a:off x="2696553" y="3485097"/>
            <a:ext cx="5112496" cy="338554"/>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企业宣传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工作计划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计划总结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述职报告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项目介绍</a:t>
            </a:r>
          </a:p>
        </p:txBody>
      </p:sp>
    </p:spTree>
    <p:extLst>
      <p:ext uri="{BB962C8B-B14F-4D97-AF65-F5344CB8AC3E}">
        <p14:creationId xmlns:p14="http://schemas.microsoft.com/office/powerpoint/2010/main" val="192282877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65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2"/>
                                        </p:tgtEl>
                                        <p:attrNameLst>
                                          <p:attrName>ppt_y</p:attrName>
                                        </p:attrNameLst>
                                      </p:cBhvr>
                                      <p:tavLst>
                                        <p:tav tm="0">
                                          <p:val>
                                            <p:strVal val="#ppt_y"/>
                                          </p:val>
                                        </p:tav>
                                        <p:tav tm="100000">
                                          <p:val>
                                            <p:strVal val="#ppt_y"/>
                                          </p:val>
                                        </p:tav>
                                      </p:tavLst>
                                    </p:anim>
                                    <p:anim calcmode="lin" valueType="num">
                                      <p:cBhvr>
                                        <p:cTn id="2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2"/>
                                        </p:tgtEl>
                                      </p:cBhvr>
                                    </p:animEffect>
                                  </p:childTnLst>
                                </p:cTn>
                              </p:par>
                            </p:childTnLst>
                          </p:cTn>
                        </p:par>
                        <p:par>
                          <p:cTn id="26" fill="hold">
                            <p:stCondLst>
                              <p:cond delay="2500"/>
                            </p:stCondLst>
                            <p:childTnLst>
                              <p:par>
                                <p:cTn id="27" presetID="10" presetClass="entr" presetSubtype="0" fill="hold" grpId="0" nodeType="afterEffect">
                                  <p:stCondLst>
                                    <p:cond delay="0"/>
                                  </p:stCondLst>
                                  <p:iterate type="lt">
                                    <p:tmPct val="10000"/>
                                  </p:iterate>
                                  <p:childTnLst>
                                    <p:set>
                                      <p:cBhvr>
                                        <p:cTn id="28" dur="1" fill="hold">
                                          <p:stCondLst>
                                            <p:cond delay="0"/>
                                          </p:stCondLst>
                                        </p:cTn>
                                        <p:tgtEl>
                                          <p:spTgt spid="15"/>
                                        </p:tgtEl>
                                        <p:attrNameLst>
                                          <p:attrName>style.visibility</p:attrName>
                                        </p:attrNameLst>
                                      </p:cBhvr>
                                      <p:to>
                                        <p:strVal val="visible"/>
                                      </p:to>
                                    </p:set>
                                    <p:animEffect transition="in" filter="fade">
                                      <p:cBhvr>
                                        <p:cTn id="29" dur="750"/>
                                        <p:tgtEl>
                                          <p:spTgt spid="15"/>
                                        </p:tgtEl>
                                      </p:cBhvr>
                                    </p:animEffect>
                                  </p:childTnLst>
                                </p:cTn>
                              </p:par>
                              <p:par>
                                <p:cTn id="30" presetID="63" presetClass="path" presetSubtype="0" decel="50000" fill="hold" grpId="1" nodeType="withEffect">
                                  <p:stCondLst>
                                    <p:cond delay="0"/>
                                  </p:stCondLst>
                                  <p:iterate type="lt">
                                    <p:tmPct val="10000"/>
                                  </p:iterate>
                                  <p:childTnLst>
                                    <p:animMotion origin="layout" path="M -0.01563 -4.6066E-6 L 0.11094 -4.6066E-6 " pathEditMode="relative" rAng="0" ptsTypes="AA">
                                      <p:cBhvr>
                                        <p:cTn id="31" dur="750" spd="-100000" fill="hold"/>
                                        <p:tgtEl>
                                          <p:spTgt spid="15"/>
                                        </p:tgtEl>
                                        <p:attrNameLst>
                                          <p:attrName>ppt_x</p:attrName>
                                          <p:attrName>ppt_y</p:attrName>
                                        </p:attrNameLst>
                                      </p:cBhvr>
                                      <p:rCtr x="6319" y="0"/>
                                    </p:animMotion>
                                  </p:childTnLst>
                                </p:cTn>
                              </p:par>
                              <p:par>
                                <p:cTn id="32" presetID="35" presetClass="path" presetSubtype="0" accel="50000" decel="50000" fill="hold" grpId="2" nodeType="withEffect">
                                  <p:stCondLst>
                                    <p:cond delay="750"/>
                                  </p:stCondLst>
                                  <p:iterate type="lt">
                                    <p:tmPct val="10000"/>
                                  </p:iterate>
                                  <p:childTnLst>
                                    <p:animMotion origin="layout" path="M -0.01563 -4.6066E-6 L 8.33333E-7 -4.6066E-6 " pathEditMode="relative" rAng="0" ptsTypes="AA">
                                      <p:cBhvr>
                                        <p:cTn id="33" dur="750" fill="hold"/>
                                        <p:tgtEl>
                                          <p:spTgt spid="15"/>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15" grpId="0"/>
      <p:bldP spid="15" grpId="1"/>
      <p:bldP spid="15"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26362" y="467631"/>
            <a:ext cx="3382929" cy="505163"/>
          </a:xfrm>
        </p:spPr>
        <p:txBody>
          <a:bodyPr anchor="t">
            <a:normAutofit fontScale="92500" lnSpcReduction="20000"/>
          </a:bodyPr>
          <a:lstStyle/>
          <a:p>
            <a:r>
              <a:rPr lang="en-US" b="0" dirty="0">
                <a:solidFill>
                  <a:schemeClr val="accent1"/>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1836215" y="1105405"/>
            <a:ext cx="4931352" cy="299873"/>
          </a:xfrm>
        </p:spPr>
        <p:txBody>
          <a:bodyPr anchor="t">
            <a:normAutofit fontScale="92500" lnSpcReduction="20000"/>
          </a:bodyPr>
          <a:lstStyle/>
          <a:p>
            <a:r>
              <a:rPr lang="en-US" sz="1799" dirty="0" err="1">
                <a:solidFill>
                  <a:schemeClr val="accent1"/>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799"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866975" y="1699833"/>
            <a:ext cx="7376300" cy="3009519"/>
          </a:xfrm>
        </p:spPr>
        <p:txBody>
          <a:bodyPr anchor="t">
            <a:normAutofit/>
          </a:bodyPr>
          <a:lstStyle/>
          <a:p>
            <a:pPr algn="l">
              <a:spcBef>
                <a:spcPts val="1199"/>
              </a:spcBef>
            </a:pPr>
            <a:r>
              <a:rPr lang="en-US" sz="900" dirty="0" err="1">
                <a:latin typeface="微软雅黑" panose="020B0503020204020204" pitchFamily="34" charset="-122"/>
                <a:ea typeface="微软雅黑" panose="020B0503020204020204" pitchFamily="34" charset="-122"/>
                <a:cs typeface="+mn-ea"/>
                <a:sym typeface="+mn-lt"/>
              </a:rPr>
              <a:t>感谢您下载千图网</a:t>
            </a:r>
            <a:r>
              <a:rPr lang="zh-CN" altLang="en-US" sz="900" dirty="0">
                <a:latin typeface="微软雅黑" panose="020B0503020204020204" pitchFamily="34" charset="-122"/>
                <a:ea typeface="微软雅黑" panose="020B0503020204020204" pitchFamily="34" charset="-122"/>
                <a:cs typeface="+mn-ea"/>
                <a:sym typeface="+mn-lt"/>
              </a:rPr>
              <a:t>原创</a:t>
            </a:r>
            <a:r>
              <a:rPr lang="en-US" altLang="zh-CN" sz="900" dirty="0">
                <a:latin typeface="微软雅黑" panose="020B0503020204020204" pitchFamily="34" charset="-122"/>
                <a:ea typeface="微软雅黑" panose="020B0503020204020204" pitchFamily="34" charset="-122"/>
                <a:cs typeface="+mn-ea"/>
                <a:sym typeface="+mn-lt"/>
              </a:rPr>
              <a:t>PPT</a:t>
            </a:r>
            <a:r>
              <a:rPr lang="zh-CN" altLang="en-US" sz="900" dirty="0">
                <a:latin typeface="微软雅黑" panose="020B0503020204020204" pitchFamily="34" charset="-122"/>
                <a:ea typeface="微软雅黑" panose="020B0503020204020204" pitchFamily="34" charset="-122"/>
                <a:cs typeface="+mn-ea"/>
                <a:sym typeface="+mn-lt"/>
              </a:rPr>
              <a:t>模板</a:t>
            </a:r>
            <a:r>
              <a:rPr lang="en-US" sz="900" dirty="0">
                <a:latin typeface="微软雅黑" panose="020B0503020204020204" pitchFamily="34" charset="-122"/>
                <a:ea typeface="微软雅黑" panose="020B0503020204020204" pitchFamily="34" charset="-122"/>
                <a:cs typeface="+mn-ea"/>
                <a:sym typeface="+mn-lt"/>
              </a:rPr>
              <a:t>，</a:t>
            </a:r>
            <a:r>
              <a:rPr lang="en-US" sz="900" dirty="0" err="1">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900" dirty="0">
                <a:latin typeface="微软雅黑" panose="020B0503020204020204" pitchFamily="34" charset="-122"/>
                <a:ea typeface="微软雅黑" panose="020B0503020204020204" pitchFamily="34" charset="-122"/>
                <a:cs typeface="+mn-ea"/>
                <a:sym typeface="+mn-lt"/>
              </a:rPr>
              <a:t>！</a:t>
            </a:r>
          </a:p>
          <a:p>
            <a:pPr algn="l">
              <a:spcBef>
                <a:spcPts val="1199"/>
              </a:spcBef>
            </a:pPr>
            <a:r>
              <a:rPr lang="en-US" sz="900" dirty="0" err="1">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900" dirty="0">
                <a:latin typeface="微软雅黑" panose="020B0503020204020204" pitchFamily="34" charset="-122"/>
                <a:ea typeface="微软雅黑" panose="020B0503020204020204" pitchFamily="34" charset="-122"/>
                <a:cs typeface="+mn-ea"/>
                <a:sym typeface="+mn-lt"/>
              </a:rPr>
              <a:t>金</a:t>
            </a:r>
            <a:r>
              <a:rPr lang="en-US" sz="900" dirty="0">
                <a:latin typeface="微软雅黑" panose="020B0503020204020204" pitchFamily="34" charset="-122"/>
                <a:ea typeface="微软雅黑" panose="020B0503020204020204" pitchFamily="34" charset="-122"/>
                <a:cs typeface="+mn-ea"/>
                <a:sym typeface="+mn-lt"/>
              </a:rPr>
              <a:t>！</a:t>
            </a:r>
          </a:p>
          <a:p>
            <a:pPr algn="l">
              <a:spcBef>
                <a:spcPts val="1199"/>
              </a:spcBef>
            </a:pPr>
            <a:r>
              <a:rPr lang="en-US" sz="900" dirty="0">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199"/>
              </a:spcBef>
            </a:pPr>
            <a:r>
              <a:rPr lang="en-US" sz="900" dirty="0">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199"/>
              </a:spcBef>
            </a:pPr>
            <a:r>
              <a:rPr lang="en-US" sz="900" dirty="0">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199"/>
              </a:spcBef>
            </a:pPr>
            <a:r>
              <a:rPr lang="en-US" sz="900" dirty="0">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3248361625"/>
      </p:ext>
    </p:extLst>
  </p:cSld>
  <p:clrMapOvr>
    <a:masterClrMapping/>
  </p:clrMapOvr>
  <p:transition spd="med" advClick="0" advTm="0">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86D05C8-F46D-4468-81E5-AFE6D31D7F5D}"/>
              </a:ext>
            </a:extLst>
          </p:cNvPr>
          <p:cNvPicPr>
            <a:picLocks noChangeAspect="1"/>
          </p:cNvPicPr>
          <p:nvPr/>
        </p:nvPicPr>
        <p:blipFill rotWithShape="1">
          <a:blip r:embed="rId4"/>
          <a:srcRect l="30995" t="8619" b="58679"/>
          <a:stretch/>
        </p:blipFill>
        <p:spPr>
          <a:xfrm flipV="1">
            <a:off x="895739" y="2429942"/>
            <a:ext cx="8248261" cy="2715146"/>
          </a:xfrm>
          <a:prstGeom prst="rect">
            <a:avLst/>
          </a:prstGeom>
        </p:spPr>
      </p:pic>
      <p:sp>
        <p:nvSpPr>
          <p:cNvPr id="14" name="Oval 55">
            <a:extLst>
              <a:ext uri="{FF2B5EF4-FFF2-40B4-BE49-F238E27FC236}">
                <a16:creationId xmlns:a16="http://schemas.microsoft.com/office/drawing/2014/main" id="{0E763EA2-7405-49FA-B9EC-00A25D3DF3DF}"/>
              </a:ext>
            </a:extLst>
          </p:cNvPr>
          <p:cNvSpPr/>
          <p:nvPr/>
        </p:nvSpPr>
        <p:spPr>
          <a:xfrm>
            <a:off x="3860324" y="2176142"/>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15" name="Group 59">
            <a:extLst>
              <a:ext uri="{FF2B5EF4-FFF2-40B4-BE49-F238E27FC236}">
                <a16:creationId xmlns:a16="http://schemas.microsoft.com/office/drawing/2014/main" id="{BACBFF5A-22C3-4318-A5B8-EC5DCAF53152}"/>
              </a:ext>
            </a:extLst>
          </p:cNvPr>
          <p:cNvGrpSpPr/>
          <p:nvPr/>
        </p:nvGrpSpPr>
        <p:grpSpPr>
          <a:xfrm>
            <a:off x="2369848" y="1976108"/>
            <a:ext cx="1202694" cy="646331"/>
            <a:chOff x="4928372" y="1811168"/>
            <a:chExt cx="978408" cy="525799"/>
          </a:xfrm>
        </p:grpSpPr>
        <p:sp>
          <p:nvSpPr>
            <p:cNvPr id="16" name="Pentagon 60">
              <a:extLst>
                <a:ext uri="{FF2B5EF4-FFF2-40B4-BE49-F238E27FC236}">
                  <a16:creationId xmlns:a16="http://schemas.microsoft.com/office/drawing/2014/main" id="{CB4B9554-0A21-4BE6-B83B-269BED5F9F69}"/>
                </a:ext>
              </a:extLst>
            </p:cNvPr>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17" name="TextBox 61">
              <a:extLst>
                <a:ext uri="{FF2B5EF4-FFF2-40B4-BE49-F238E27FC236}">
                  <a16:creationId xmlns:a16="http://schemas.microsoft.com/office/drawing/2014/main" id="{D9B5B5D0-DB2F-440A-A262-EE4940C1D4DE}"/>
                </a:ext>
              </a:extLst>
            </p:cNvPr>
            <p:cNvSpPr txBox="1"/>
            <p:nvPr/>
          </p:nvSpPr>
          <p:spPr>
            <a:xfrm>
              <a:off x="5037722" y="1811168"/>
              <a:ext cx="531015" cy="525799"/>
            </a:xfrm>
            <a:prstGeom prst="rect">
              <a:avLst/>
            </a:prstGeom>
            <a:noFill/>
          </p:spPr>
          <p:txBody>
            <a:bodyPr wrap="none" rtlCol="0">
              <a:spAutoFit/>
            </a:bodyPr>
            <a:lstStyle/>
            <a:p>
              <a:pPr algn="ctr"/>
              <a:r>
                <a:rPr lang="en-US" sz="3600" b="1" dirty="0">
                  <a:solidFill>
                    <a:schemeClr val="bg2"/>
                  </a:solidFill>
                  <a:cs typeface="+mn-ea"/>
                  <a:sym typeface="+mn-lt"/>
                </a:rPr>
                <a:t>01</a:t>
              </a:r>
              <a:endParaRPr lang="en-GB" sz="3600" b="1" dirty="0">
                <a:solidFill>
                  <a:schemeClr val="bg2"/>
                </a:solidFill>
                <a:cs typeface="+mn-ea"/>
                <a:sym typeface="+mn-lt"/>
              </a:endParaRPr>
            </a:p>
          </p:txBody>
        </p:sp>
      </p:grpSp>
      <p:grpSp>
        <p:nvGrpSpPr>
          <p:cNvPr id="18" name="Group 71">
            <a:extLst>
              <a:ext uri="{FF2B5EF4-FFF2-40B4-BE49-F238E27FC236}">
                <a16:creationId xmlns:a16="http://schemas.microsoft.com/office/drawing/2014/main" id="{64330719-5D6D-4B8E-A9AF-1DA3ABA0FB57}"/>
              </a:ext>
            </a:extLst>
          </p:cNvPr>
          <p:cNvGrpSpPr/>
          <p:nvPr/>
        </p:nvGrpSpPr>
        <p:grpSpPr>
          <a:xfrm>
            <a:off x="4148461" y="2018255"/>
            <a:ext cx="3119605" cy="880073"/>
            <a:chOff x="6662499" y="1796391"/>
            <a:chExt cx="4159474" cy="1173422"/>
          </a:xfrm>
        </p:grpSpPr>
        <p:sp>
          <p:nvSpPr>
            <p:cNvPr id="19" name="TextBox 72">
              <a:extLst>
                <a:ext uri="{FF2B5EF4-FFF2-40B4-BE49-F238E27FC236}">
                  <a16:creationId xmlns:a16="http://schemas.microsoft.com/office/drawing/2014/main" id="{69BF2D9D-765A-4E57-B80A-85463E4F1247}"/>
                </a:ext>
              </a:extLst>
            </p:cNvPr>
            <p:cNvSpPr txBox="1"/>
            <p:nvPr/>
          </p:nvSpPr>
          <p:spPr>
            <a:xfrm>
              <a:off x="6671998" y="1796391"/>
              <a:ext cx="2161276" cy="697622"/>
            </a:xfrm>
            <a:prstGeom prst="rect">
              <a:avLst/>
            </a:prstGeom>
            <a:noFill/>
          </p:spPr>
          <p:txBody>
            <a:bodyPr wrap="none" rtlCol="0">
              <a:spAutoFit/>
            </a:bodyPr>
            <a:lstStyle/>
            <a:p>
              <a:pPr defTabSz="685869">
                <a:defRPr/>
              </a:pPr>
              <a:r>
                <a:rPr lang="zh-CN" altLang="en-US" sz="2800" b="1" dirty="0">
                  <a:solidFill>
                    <a:schemeClr val="accent1"/>
                  </a:solidFill>
                  <a:latin typeface="微软雅黑" pitchFamily="34" charset="-122"/>
                  <a:ea typeface="微软雅黑" pitchFamily="34" charset="-122"/>
                </a:rPr>
                <a:t>项目介绍</a:t>
              </a:r>
              <a:endParaRPr lang="zh-CN" altLang="en-US" sz="2800" kern="0" dirty="0">
                <a:solidFill>
                  <a:schemeClr val="accent1"/>
                </a:solidFill>
                <a:latin typeface="微软雅黑" pitchFamily="34" charset="-122"/>
                <a:ea typeface="微软雅黑" pitchFamily="34" charset="-122"/>
              </a:endParaRPr>
            </a:p>
          </p:txBody>
        </p:sp>
        <p:sp>
          <p:nvSpPr>
            <p:cNvPr id="20" name="Rectangle 73">
              <a:extLst>
                <a:ext uri="{FF2B5EF4-FFF2-40B4-BE49-F238E27FC236}">
                  <a16:creationId xmlns:a16="http://schemas.microsoft.com/office/drawing/2014/main" id="{5648141B-14CF-472B-8D0D-2A257EE0C363}"/>
                </a:ext>
              </a:extLst>
            </p:cNvPr>
            <p:cNvSpPr/>
            <p:nvPr/>
          </p:nvSpPr>
          <p:spPr>
            <a:xfrm>
              <a:off x="6662499" y="2477367"/>
              <a:ext cx="4159474"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spTree>
    <p:custDataLst>
      <p:tags r:id="rId1"/>
    </p:custDataLst>
    <p:extLst>
      <p:ext uri="{BB962C8B-B14F-4D97-AF65-F5344CB8AC3E}">
        <p14:creationId xmlns:p14="http://schemas.microsoft.com/office/powerpoint/2010/main" val="101146620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97868" y="1420416"/>
            <a:ext cx="3578556" cy="1144290"/>
            <a:chOff x="1330259" y="1960089"/>
            <a:chExt cx="4770580" cy="1525249"/>
          </a:xfrm>
        </p:grpSpPr>
        <p:sp>
          <p:nvSpPr>
            <p:cNvPr id="3" name="任意多边形 2"/>
            <p:cNvSpPr>
              <a:spLocks/>
            </p:cNvSpPr>
            <p:nvPr/>
          </p:nvSpPr>
          <p:spPr bwMode="auto">
            <a:xfrm>
              <a:off x="1330259" y="1960089"/>
              <a:ext cx="4770580" cy="1309351"/>
            </a:xfrm>
            <a:custGeom>
              <a:avLst/>
              <a:gdLst>
                <a:gd name="connsiteX0" fmla="*/ 1518707 w 4770580"/>
                <a:gd name="connsiteY0" fmla="*/ 68270 h 1309351"/>
                <a:gd name="connsiteX1" fmla="*/ 1341950 w 4770580"/>
                <a:gd name="connsiteY1" fmla="*/ 166412 h 1309351"/>
                <a:gd name="connsiteX2" fmla="*/ 1300229 w 4770580"/>
                <a:gd name="connsiteY2" fmla="*/ 236195 h 1309351"/>
                <a:gd name="connsiteX3" fmla="*/ 1266876 w 4770580"/>
                <a:gd name="connsiteY3" fmla="*/ 291983 h 1309351"/>
                <a:gd name="connsiteX4" fmla="*/ 1278103 w 4770580"/>
                <a:gd name="connsiteY4" fmla="*/ 311429 h 1309351"/>
                <a:gd name="connsiteX5" fmla="*/ 1413457 w 4770580"/>
                <a:gd name="connsiteY5" fmla="*/ 545868 h 1309351"/>
                <a:gd name="connsiteX6" fmla="*/ 1413571 w 4770580"/>
                <a:gd name="connsiteY6" fmla="*/ 763108 h 1309351"/>
                <a:gd name="connsiteX7" fmla="*/ 1267753 w 4770580"/>
                <a:gd name="connsiteY7" fmla="*/ 1015754 h 1309351"/>
                <a:gd name="connsiteX8" fmla="*/ 1263392 w 4770580"/>
                <a:gd name="connsiteY8" fmla="*/ 1023311 h 1309351"/>
                <a:gd name="connsiteX9" fmla="*/ 1264931 w 4770580"/>
                <a:gd name="connsiteY9" fmla="*/ 1025879 h 1309351"/>
                <a:gd name="connsiteX10" fmla="*/ 1341950 w 4770580"/>
                <a:gd name="connsiteY10" fmla="*/ 1154283 h 1309351"/>
                <a:gd name="connsiteX11" fmla="*/ 1518707 w 4770580"/>
                <a:gd name="connsiteY11" fmla="*/ 1252423 h 1309351"/>
                <a:gd name="connsiteX12" fmla="*/ 4267820 w 4770580"/>
                <a:gd name="connsiteY12" fmla="*/ 1252423 h 1309351"/>
                <a:gd name="connsiteX13" fmla="*/ 4443238 w 4770580"/>
                <a:gd name="connsiteY13" fmla="*/ 1154283 h 1309351"/>
                <a:gd name="connsiteX14" fmla="*/ 4681593 w 4770580"/>
                <a:gd name="connsiteY14" fmla="*/ 759135 h 1309351"/>
                <a:gd name="connsiteX15" fmla="*/ 4681593 w 4770580"/>
                <a:gd name="connsiteY15" fmla="*/ 562851 h 1309351"/>
                <a:gd name="connsiteX16" fmla="*/ 4443238 w 4770580"/>
                <a:gd name="connsiteY16" fmla="*/ 166412 h 1309351"/>
                <a:gd name="connsiteX17" fmla="*/ 4267820 w 4770580"/>
                <a:gd name="connsiteY17" fmla="*/ 68270 h 1309351"/>
                <a:gd name="connsiteX18" fmla="*/ 1518707 w 4770580"/>
                <a:gd name="connsiteY18" fmla="*/ 68270 h 1309351"/>
                <a:gd name="connsiteX19" fmla="*/ 720841 w 4770580"/>
                <a:gd name="connsiteY19" fmla="*/ 63932 h 1309351"/>
                <a:gd name="connsiteX20" fmla="*/ 631877 w 4770580"/>
                <a:gd name="connsiteY20" fmla="*/ 86206 h 1309351"/>
                <a:gd name="connsiteX21" fmla="*/ 273216 w 4770580"/>
                <a:gd name="connsiteY21" fmla="*/ 293279 h 1309351"/>
                <a:gd name="connsiteX22" fmla="*/ 184004 w 4770580"/>
                <a:gd name="connsiteY22" fmla="*/ 447613 h 1309351"/>
                <a:gd name="connsiteX23" fmla="*/ 183946 w 4770580"/>
                <a:gd name="connsiteY23" fmla="*/ 861660 h 1309351"/>
                <a:gd name="connsiteX24" fmla="*/ 273583 w 4770580"/>
                <a:gd name="connsiteY24" fmla="*/ 1016915 h 1309351"/>
                <a:gd name="connsiteX25" fmla="*/ 632187 w 4770580"/>
                <a:gd name="connsiteY25" fmla="*/ 1223889 h 1309351"/>
                <a:gd name="connsiteX26" fmla="*/ 810450 w 4770580"/>
                <a:gd name="connsiteY26" fmla="*/ 1223795 h 1309351"/>
                <a:gd name="connsiteX27" fmla="*/ 1169111 w 4770580"/>
                <a:gd name="connsiteY27" fmla="*/ 1016722 h 1309351"/>
                <a:gd name="connsiteX28" fmla="*/ 1258324 w 4770580"/>
                <a:gd name="connsiteY28" fmla="*/ 862389 h 1309351"/>
                <a:gd name="connsiteX29" fmla="*/ 1258381 w 4770580"/>
                <a:gd name="connsiteY29" fmla="*/ 448342 h 1309351"/>
                <a:gd name="connsiteX30" fmla="*/ 1168744 w 4770580"/>
                <a:gd name="connsiteY30" fmla="*/ 293086 h 1309351"/>
                <a:gd name="connsiteX31" fmla="*/ 810141 w 4770580"/>
                <a:gd name="connsiteY31" fmla="*/ 86112 h 1309351"/>
                <a:gd name="connsiteX32" fmla="*/ 720841 w 4770580"/>
                <a:gd name="connsiteY32" fmla="*/ 63932 h 1309351"/>
                <a:gd name="connsiteX33" fmla="*/ 468456 w 4770580"/>
                <a:gd name="connsiteY33" fmla="*/ 0 h 1309351"/>
                <a:gd name="connsiteX34" fmla="*/ 973030 w 4770580"/>
                <a:gd name="connsiteY34" fmla="*/ 70 h 1309351"/>
                <a:gd name="connsiteX35" fmla="*/ 1161109 w 4770580"/>
                <a:gd name="connsiteY35" fmla="*/ 108788 h 1309351"/>
                <a:gd name="connsiteX36" fmla="*/ 1205528 w 4770580"/>
                <a:gd name="connsiteY36" fmla="*/ 185726 h 1309351"/>
                <a:gd name="connsiteX37" fmla="*/ 1230238 w 4770580"/>
                <a:gd name="connsiteY37" fmla="*/ 228524 h 1309351"/>
                <a:gd name="connsiteX38" fmla="*/ 1244158 w 4770580"/>
                <a:gd name="connsiteY38" fmla="*/ 204345 h 1309351"/>
                <a:gd name="connsiteX39" fmla="*/ 1287348 w 4770580"/>
                <a:gd name="connsiteY39" fmla="*/ 129321 h 1309351"/>
                <a:gd name="connsiteX40" fmla="*/ 1470329 w 4770580"/>
                <a:gd name="connsiteY40" fmla="*/ 23809 h 1309351"/>
                <a:gd name="connsiteX41" fmla="*/ 4316245 w 4770580"/>
                <a:gd name="connsiteY41" fmla="*/ 23809 h 1309351"/>
                <a:gd name="connsiteX42" fmla="*/ 4497840 w 4770580"/>
                <a:gd name="connsiteY42" fmla="*/ 129321 h 1309351"/>
                <a:gd name="connsiteX43" fmla="*/ 4744589 w 4770580"/>
                <a:gd name="connsiteY43" fmla="*/ 555530 h 1309351"/>
                <a:gd name="connsiteX44" fmla="*/ 4744589 w 4770580"/>
                <a:gd name="connsiteY44" fmla="*/ 766553 h 1309351"/>
                <a:gd name="connsiteX45" fmla="*/ 4497840 w 4770580"/>
                <a:gd name="connsiteY45" fmla="*/ 1191374 h 1309351"/>
                <a:gd name="connsiteX46" fmla="*/ 4316245 w 4770580"/>
                <a:gd name="connsiteY46" fmla="*/ 1296885 h 1309351"/>
                <a:gd name="connsiteX47" fmla="*/ 1470329 w 4770580"/>
                <a:gd name="connsiteY47" fmla="*/ 1296885 h 1309351"/>
                <a:gd name="connsiteX48" fmla="*/ 1287348 w 4770580"/>
                <a:gd name="connsiteY48" fmla="*/ 1191374 h 1309351"/>
                <a:gd name="connsiteX49" fmla="*/ 1227445 w 4770580"/>
                <a:gd name="connsiteY49" fmla="*/ 1087658 h 1309351"/>
                <a:gd name="connsiteX50" fmla="*/ 1226848 w 4770580"/>
                <a:gd name="connsiteY50" fmla="*/ 1086624 h 1309351"/>
                <a:gd name="connsiteX51" fmla="*/ 1222923 w 4770580"/>
                <a:gd name="connsiteY51" fmla="*/ 1093425 h 1309351"/>
                <a:gd name="connsiteX52" fmla="*/ 1161344 w 4770580"/>
                <a:gd name="connsiteY52" fmla="*/ 1200117 h 1309351"/>
                <a:gd name="connsiteX53" fmla="*/ 972144 w 4770580"/>
                <a:gd name="connsiteY53" fmla="*/ 1309351 h 1309351"/>
                <a:gd name="connsiteX54" fmla="*/ 467570 w 4770580"/>
                <a:gd name="connsiteY54" fmla="*/ 1309282 h 1309351"/>
                <a:gd name="connsiteX55" fmla="*/ 279492 w 4770580"/>
                <a:gd name="connsiteY55" fmla="*/ 1200563 h 1309351"/>
                <a:gd name="connsiteX56" fmla="*/ 27144 w 4770580"/>
                <a:gd name="connsiteY56" fmla="*/ 763483 h 1309351"/>
                <a:gd name="connsiteX57" fmla="*/ 27030 w 4770580"/>
                <a:gd name="connsiteY57" fmla="*/ 546244 h 1309351"/>
                <a:gd name="connsiteX58" fmla="*/ 279256 w 4770580"/>
                <a:gd name="connsiteY58" fmla="*/ 109234 h 1309351"/>
                <a:gd name="connsiteX59" fmla="*/ 468456 w 4770580"/>
                <a:gd name="connsiteY59" fmla="*/ 0 h 130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1">
                  <a:moveTo>
                    <a:pt x="1518707" y="68270"/>
                  </a:moveTo>
                  <a:cubicBezTo>
                    <a:pt x="1450415" y="68270"/>
                    <a:pt x="1375427" y="109593"/>
                    <a:pt x="1341950" y="166412"/>
                  </a:cubicBezTo>
                  <a:cubicBezTo>
                    <a:pt x="1327137" y="191189"/>
                    <a:pt x="1313249" y="214418"/>
                    <a:pt x="1300229" y="236195"/>
                  </a:cubicBezTo>
                  <a:lnTo>
                    <a:pt x="1266876" y="291983"/>
                  </a:lnTo>
                  <a:lnTo>
                    <a:pt x="1278103" y="311429"/>
                  </a:lnTo>
                  <a:cubicBezTo>
                    <a:pt x="1413457" y="545868"/>
                    <a:pt x="1413457" y="545868"/>
                    <a:pt x="1413457" y="545868"/>
                  </a:cubicBezTo>
                  <a:cubicBezTo>
                    <a:pt x="1449812" y="608837"/>
                    <a:pt x="1450160" y="700826"/>
                    <a:pt x="1413571" y="763108"/>
                  </a:cubicBezTo>
                  <a:cubicBezTo>
                    <a:pt x="1350514" y="872360"/>
                    <a:pt x="1303222" y="954299"/>
                    <a:pt x="1267753" y="1015754"/>
                  </a:cubicBezTo>
                  <a:lnTo>
                    <a:pt x="1263392" y="1023311"/>
                  </a:lnTo>
                  <a:lnTo>
                    <a:pt x="1264931" y="1025879"/>
                  </a:lnTo>
                  <a:cubicBezTo>
                    <a:pt x="1341950" y="1154283"/>
                    <a:pt x="1341950" y="1154283"/>
                    <a:pt x="1341950" y="1154283"/>
                  </a:cubicBezTo>
                  <a:cubicBezTo>
                    <a:pt x="1375427" y="1211101"/>
                    <a:pt x="1450415" y="1252423"/>
                    <a:pt x="1518707" y="1252423"/>
                  </a:cubicBezTo>
                  <a:cubicBezTo>
                    <a:pt x="4267820" y="1252423"/>
                    <a:pt x="4267820" y="1252423"/>
                    <a:pt x="4267820" y="1252423"/>
                  </a:cubicBezTo>
                  <a:cubicBezTo>
                    <a:pt x="4336113" y="1252423"/>
                    <a:pt x="4409761" y="1211101"/>
                    <a:pt x="4443238" y="1154283"/>
                  </a:cubicBezTo>
                  <a:cubicBezTo>
                    <a:pt x="4681593" y="759135"/>
                    <a:pt x="4681593" y="759135"/>
                    <a:pt x="4681593" y="759135"/>
                  </a:cubicBezTo>
                  <a:cubicBezTo>
                    <a:pt x="4715069" y="702316"/>
                    <a:pt x="4715069" y="619669"/>
                    <a:pt x="4681593" y="562851"/>
                  </a:cubicBezTo>
                  <a:cubicBezTo>
                    <a:pt x="4443238" y="166412"/>
                    <a:pt x="4443238" y="166412"/>
                    <a:pt x="4443238" y="166412"/>
                  </a:cubicBezTo>
                  <a:cubicBezTo>
                    <a:pt x="4409761" y="109593"/>
                    <a:pt x="4336113" y="68270"/>
                    <a:pt x="4267820" y="68270"/>
                  </a:cubicBezTo>
                  <a:cubicBezTo>
                    <a:pt x="1518707" y="68270"/>
                    <a:pt x="1518707" y="68270"/>
                    <a:pt x="1518707" y="68270"/>
                  </a:cubicBezTo>
                  <a:close/>
                  <a:moveTo>
                    <a:pt x="720841" y="63932"/>
                  </a:moveTo>
                  <a:cubicBezTo>
                    <a:pt x="689249" y="63906"/>
                    <a:pt x="657713" y="71290"/>
                    <a:pt x="631877" y="86206"/>
                  </a:cubicBezTo>
                  <a:lnTo>
                    <a:pt x="273216" y="293279"/>
                  </a:lnTo>
                  <a:cubicBezTo>
                    <a:pt x="221545" y="323111"/>
                    <a:pt x="183555" y="388340"/>
                    <a:pt x="184004" y="447613"/>
                  </a:cubicBezTo>
                  <a:cubicBezTo>
                    <a:pt x="184004" y="447613"/>
                    <a:pt x="184004" y="447613"/>
                    <a:pt x="183946" y="861660"/>
                  </a:cubicBezTo>
                  <a:cubicBezTo>
                    <a:pt x="183968" y="922532"/>
                    <a:pt x="221463" y="987475"/>
                    <a:pt x="273583" y="1016915"/>
                  </a:cubicBezTo>
                  <a:cubicBezTo>
                    <a:pt x="273583" y="1016915"/>
                    <a:pt x="273583" y="1016915"/>
                    <a:pt x="632187" y="1223889"/>
                  </a:cubicBezTo>
                  <a:cubicBezTo>
                    <a:pt x="683294" y="1253914"/>
                    <a:pt x="758779" y="1253628"/>
                    <a:pt x="810450" y="1223795"/>
                  </a:cubicBezTo>
                  <a:cubicBezTo>
                    <a:pt x="810450" y="1223795"/>
                    <a:pt x="810450" y="1223795"/>
                    <a:pt x="1169111" y="1016722"/>
                  </a:cubicBezTo>
                  <a:cubicBezTo>
                    <a:pt x="1220783" y="986890"/>
                    <a:pt x="1257759" y="922246"/>
                    <a:pt x="1258324" y="862389"/>
                  </a:cubicBezTo>
                  <a:cubicBezTo>
                    <a:pt x="1258324" y="862389"/>
                    <a:pt x="1258324" y="862389"/>
                    <a:pt x="1258381" y="448342"/>
                  </a:cubicBezTo>
                  <a:cubicBezTo>
                    <a:pt x="1257932" y="389069"/>
                    <a:pt x="1220437" y="324126"/>
                    <a:pt x="1168744" y="293086"/>
                  </a:cubicBezTo>
                  <a:cubicBezTo>
                    <a:pt x="1168744" y="293086"/>
                    <a:pt x="1168744" y="293086"/>
                    <a:pt x="810141" y="86112"/>
                  </a:cubicBezTo>
                  <a:cubicBezTo>
                    <a:pt x="784081" y="71392"/>
                    <a:pt x="752433" y="63958"/>
                    <a:pt x="720841" y="63932"/>
                  </a:cubicBezTo>
                  <a:close/>
                  <a:moveTo>
                    <a:pt x="468456" y="0"/>
                  </a:moveTo>
                  <a:cubicBezTo>
                    <a:pt x="973030" y="70"/>
                    <a:pt x="973030" y="70"/>
                    <a:pt x="973030" y="70"/>
                  </a:cubicBezTo>
                  <a:cubicBezTo>
                    <a:pt x="1045975" y="758"/>
                    <a:pt x="1124753" y="45820"/>
                    <a:pt x="1161109" y="108788"/>
                  </a:cubicBezTo>
                  <a:cubicBezTo>
                    <a:pt x="1176881" y="136106"/>
                    <a:pt x="1191667" y="161717"/>
                    <a:pt x="1205528" y="185726"/>
                  </a:cubicBezTo>
                  <a:lnTo>
                    <a:pt x="1230238" y="228524"/>
                  </a:lnTo>
                  <a:lnTo>
                    <a:pt x="1244158" y="204345"/>
                  </a:lnTo>
                  <a:cubicBezTo>
                    <a:pt x="1257636" y="180932"/>
                    <a:pt x="1272013" y="155958"/>
                    <a:pt x="1287348" y="129321"/>
                  </a:cubicBezTo>
                  <a:cubicBezTo>
                    <a:pt x="1322004" y="68235"/>
                    <a:pt x="1399632" y="23809"/>
                    <a:pt x="1470329" y="23809"/>
                  </a:cubicBezTo>
                  <a:cubicBezTo>
                    <a:pt x="1470329" y="23809"/>
                    <a:pt x="1470329" y="23809"/>
                    <a:pt x="4316245" y="23809"/>
                  </a:cubicBezTo>
                  <a:cubicBezTo>
                    <a:pt x="4386943" y="23809"/>
                    <a:pt x="4463184" y="68235"/>
                    <a:pt x="4497840" y="129321"/>
                  </a:cubicBezTo>
                  <a:cubicBezTo>
                    <a:pt x="4497840" y="129321"/>
                    <a:pt x="4497840" y="129321"/>
                    <a:pt x="4744589" y="555530"/>
                  </a:cubicBezTo>
                  <a:cubicBezTo>
                    <a:pt x="4779244" y="616615"/>
                    <a:pt x="4779244" y="705467"/>
                    <a:pt x="4744589" y="766553"/>
                  </a:cubicBezTo>
                  <a:cubicBezTo>
                    <a:pt x="4744589" y="766553"/>
                    <a:pt x="4744589" y="766553"/>
                    <a:pt x="4497840" y="1191374"/>
                  </a:cubicBezTo>
                  <a:cubicBezTo>
                    <a:pt x="4463184" y="1252460"/>
                    <a:pt x="4386943" y="1296885"/>
                    <a:pt x="4316245" y="1296885"/>
                  </a:cubicBezTo>
                  <a:cubicBezTo>
                    <a:pt x="4316245" y="1296885"/>
                    <a:pt x="4316245" y="1296885"/>
                    <a:pt x="1470329" y="1296885"/>
                  </a:cubicBezTo>
                  <a:cubicBezTo>
                    <a:pt x="1399632" y="1296885"/>
                    <a:pt x="1322004" y="1252460"/>
                    <a:pt x="1287348" y="1191374"/>
                  </a:cubicBezTo>
                  <a:cubicBezTo>
                    <a:pt x="1287348" y="1191374"/>
                    <a:pt x="1287348" y="1191374"/>
                    <a:pt x="1227445" y="1087658"/>
                  </a:cubicBezTo>
                  <a:lnTo>
                    <a:pt x="1226848" y="1086624"/>
                  </a:lnTo>
                  <a:lnTo>
                    <a:pt x="1222923" y="1093425"/>
                  </a:lnTo>
                  <a:cubicBezTo>
                    <a:pt x="1161344" y="1200117"/>
                    <a:pt x="1161344" y="1200117"/>
                    <a:pt x="1161344" y="1200117"/>
                  </a:cubicBezTo>
                  <a:cubicBezTo>
                    <a:pt x="1125468" y="1263633"/>
                    <a:pt x="1046325" y="1309326"/>
                    <a:pt x="972144" y="1309351"/>
                  </a:cubicBezTo>
                  <a:cubicBezTo>
                    <a:pt x="467570" y="1309282"/>
                    <a:pt x="467570" y="1309282"/>
                    <a:pt x="467570" y="1309282"/>
                  </a:cubicBezTo>
                  <a:cubicBezTo>
                    <a:pt x="395338" y="1309828"/>
                    <a:pt x="315847" y="1263532"/>
                    <a:pt x="279492" y="1200563"/>
                  </a:cubicBezTo>
                  <a:lnTo>
                    <a:pt x="27144" y="763483"/>
                  </a:lnTo>
                  <a:cubicBezTo>
                    <a:pt x="-9211" y="700514"/>
                    <a:pt x="-8847" y="609760"/>
                    <a:pt x="27030" y="546244"/>
                  </a:cubicBezTo>
                  <a:cubicBezTo>
                    <a:pt x="279256" y="109234"/>
                    <a:pt x="279256" y="109234"/>
                    <a:pt x="279256" y="109234"/>
                  </a:cubicBezTo>
                  <a:cubicBezTo>
                    <a:pt x="317082" y="46239"/>
                    <a:pt x="396225" y="546"/>
                    <a:pt x="468456" y="0"/>
                  </a:cubicBezTo>
                  <a:close/>
                </a:path>
              </a:pathLst>
            </a:custGeom>
            <a:solidFill>
              <a:schemeClr val="accent1"/>
            </a:solidFill>
            <a:ln w="19050">
              <a:noFill/>
            </a:ln>
            <a:effectLst>
              <a:softEdge rad="0"/>
            </a:effectLst>
          </p:spPr>
          <p:txBody>
            <a:bodyPr vert="horz" wrap="square" lIns="91440" tIns="45720" rIns="91440" bIns="45720" numCol="1" anchor="t" anchorCtr="0" compatLnSpc="1">
              <a:prstTxWarp prst="textNoShape">
                <a:avLst/>
              </a:prstTxWarp>
              <a:noAutofit/>
            </a:bodyPr>
            <a:lstStyle/>
            <a:p>
              <a:endParaRPr lang="zh-CN" altLang="en-US" sz="1000">
                <a:solidFill>
                  <a:schemeClr val="tx1">
                    <a:lumMod val="50000"/>
                    <a:lumOff val="50000"/>
                  </a:schemeClr>
                </a:solidFill>
                <a:latin typeface="微软雅黑" pitchFamily="34" charset="-122"/>
                <a:ea typeface="微软雅黑" pitchFamily="34" charset="-122"/>
              </a:endParaRPr>
            </a:p>
          </p:txBody>
        </p:sp>
        <p:grpSp>
          <p:nvGrpSpPr>
            <p:cNvPr id="4" name="组合 30"/>
            <p:cNvGrpSpPr/>
            <p:nvPr/>
          </p:nvGrpSpPr>
          <p:grpSpPr>
            <a:xfrm>
              <a:off x="1840938" y="2355369"/>
              <a:ext cx="453607" cy="436227"/>
              <a:chOff x="9791183" y="5224434"/>
              <a:chExt cx="645684" cy="620945"/>
            </a:xfrm>
            <a:gradFill>
              <a:gsLst>
                <a:gs pos="0">
                  <a:srgbClr val="FDFA75"/>
                </a:gs>
                <a:gs pos="100000">
                  <a:srgbClr val="D79E11"/>
                </a:gs>
              </a:gsLst>
              <a:lin ang="2700000" scaled="1"/>
            </a:gradFill>
            <a:effectLst/>
          </p:grpSpPr>
          <p:sp>
            <p:nvSpPr>
              <p:cNvPr id="6" name="Oval 131"/>
              <p:cNvSpPr>
                <a:spLocks noChangeArrowheads="1"/>
              </p:cNvSpPr>
              <p:nvPr/>
            </p:nvSpPr>
            <p:spPr bwMode="auto">
              <a:xfrm>
                <a:off x="9968746" y="5224434"/>
                <a:ext cx="290558" cy="294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chemeClr val="tx1">
                      <a:lumMod val="50000"/>
                      <a:lumOff val="50000"/>
                    </a:schemeClr>
                  </a:solidFill>
                  <a:latin typeface="微软雅黑" pitchFamily="34" charset="-122"/>
                  <a:ea typeface="微软雅黑" pitchFamily="34" charset="-122"/>
                </a:endParaRPr>
              </a:p>
            </p:txBody>
          </p:sp>
          <p:sp>
            <p:nvSpPr>
              <p:cNvPr id="7"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chemeClr val="tx1">
                      <a:lumMod val="50000"/>
                      <a:lumOff val="50000"/>
                    </a:schemeClr>
                  </a:solidFill>
                  <a:latin typeface="微软雅黑" pitchFamily="34" charset="-122"/>
                  <a:ea typeface="微软雅黑" pitchFamily="34" charset="-122"/>
                </a:endParaRPr>
              </a:p>
            </p:txBody>
          </p:sp>
        </p:grpSp>
        <p:sp>
          <p:nvSpPr>
            <p:cNvPr id="5" name="文本框 45"/>
            <p:cNvSpPr txBox="1"/>
            <p:nvPr/>
          </p:nvSpPr>
          <p:spPr>
            <a:xfrm>
              <a:off x="3092916" y="2152051"/>
              <a:ext cx="2554102" cy="1333287"/>
            </a:xfrm>
            <a:prstGeom prst="rect">
              <a:avLst/>
            </a:prstGeom>
            <a:noFill/>
            <a:effectLst/>
          </p:spPr>
          <p:txBody>
            <a:bodyPr wrap="non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您的文本后，在此框中选择粘贴，</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并选择只保留文字。</a:t>
              </a:r>
              <a:endParaRPr lang="en-US" altLang="zh-CN" sz="900" dirty="0">
                <a:solidFill>
                  <a:schemeClr val="tx1">
                    <a:lumMod val="50000"/>
                    <a:lumOff val="50000"/>
                  </a:schemeClr>
                </a:solidFill>
                <a:latin typeface="微软雅黑" pitchFamily="34" charset="-122"/>
                <a:ea typeface="微软雅黑" pitchFamily="34" charset="-122"/>
              </a:endParaRPr>
            </a:p>
            <a:p>
              <a:endParaRPr lang="en-US" altLang="zh-CN" sz="1000" dirty="0">
                <a:solidFill>
                  <a:schemeClr val="tx1">
                    <a:lumMod val="50000"/>
                    <a:lumOff val="50000"/>
                  </a:schemeClr>
                </a:solidFill>
                <a:latin typeface="微软雅黑" pitchFamily="34" charset="-122"/>
                <a:ea typeface="微软雅黑" pitchFamily="34" charset="-122"/>
              </a:endParaRPr>
            </a:p>
            <a:p>
              <a:endParaRPr lang="en-US" altLang="zh-CN" sz="1000" dirty="0">
                <a:solidFill>
                  <a:schemeClr val="tx1">
                    <a:lumMod val="50000"/>
                    <a:lumOff val="50000"/>
                  </a:schemeClr>
                </a:solidFill>
                <a:latin typeface="微软雅黑" pitchFamily="34" charset="-122"/>
                <a:ea typeface="微软雅黑" pitchFamily="34" charset="-122"/>
              </a:endParaRPr>
            </a:p>
          </p:txBody>
        </p:sp>
      </p:grpSp>
      <p:grpSp>
        <p:nvGrpSpPr>
          <p:cNvPr id="8" name="组合 7"/>
          <p:cNvGrpSpPr/>
          <p:nvPr/>
        </p:nvGrpSpPr>
        <p:grpSpPr>
          <a:xfrm>
            <a:off x="4476037" y="1976311"/>
            <a:ext cx="3578556" cy="1128454"/>
            <a:chOff x="5967013" y="2701053"/>
            <a:chExt cx="4770580" cy="1504141"/>
          </a:xfrm>
        </p:grpSpPr>
        <p:sp>
          <p:nvSpPr>
            <p:cNvPr id="9" name="任意多边形 8"/>
            <p:cNvSpPr>
              <a:spLocks/>
            </p:cNvSpPr>
            <p:nvPr/>
          </p:nvSpPr>
          <p:spPr bwMode="auto">
            <a:xfrm rot="10800000">
              <a:off x="5967013" y="2701053"/>
              <a:ext cx="4770580" cy="1309351"/>
            </a:xfrm>
            <a:custGeom>
              <a:avLst/>
              <a:gdLst>
                <a:gd name="connsiteX0" fmla="*/ 721107 w 4770580"/>
                <a:gd name="connsiteY0" fmla="*/ 1246288 h 1309351"/>
                <a:gd name="connsiteX1" fmla="*/ 810450 w 4770580"/>
                <a:gd name="connsiteY1" fmla="*/ 1223794 h 1309351"/>
                <a:gd name="connsiteX2" fmla="*/ 1169111 w 4770580"/>
                <a:gd name="connsiteY2" fmla="*/ 1016721 h 1309351"/>
                <a:gd name="connsiteX3" fmla="*/ 1258324 w 4770580"/>
                <a:gd name="connsiteY3" fmla="*/ 862388 h 1309351"/>
                <a:gd name="connsiteX4" fmla="*/ 1258381 w 4770580"/>
                <a:gd name="connsiteY4" fmla="*/ 448341 h 1309351"/>
                <a:gd name="connsiteX5" fmla="*/ 1168744 w 4770580"/>
                <a:gd name="connsiteY5" fmla="*/ 293085 h 1309351"/>
                <a:gd name="connsiteX6" fmla="*/ 810141 w 4770580"/>
                <a:gd name="connsiteY6" fmla="*/ 86111 h 1309351"/>
                <a:gd name="connsiteX7" fmla="*/ 631877 w 4770580"/>
                <a:gd name="connsiteY7" fmla="*/ 86205 h 1309351"/>
                <a:gd name="connsiteX8" fmla="*/ 273216 w 4770580"/>
                <a:gd name="connsiteY8" fmla="*/ 293278 h 1309351"/>
                <a:gd name="connsiteX9" fmla="*/ 184003 w 4770580"/>
                <a:gd name="connsiteY9" fmla="*/ 447612 h 1309351"/>
                <a:gd name="connsiteX10" fmla="*/ 183946 w 4770580"/>
                <a:gd name="connsiteY10" fmla="*/ 861659 h 1309351"/>
                <a:gd name="connsiteX11" fmla="*/ 273583 w 4770580"/>
                <a:gd name="connsiteY11" fmla="*/ 1016914 h 1309351"/>
                <a:gd name="connsiteX12" fmla="*/ 632187 w 4770580"/>
                <a:gd name="connsiteY12" fmla="*/ 1223888 h 1309351"/>
                <a:gd name="connsiteX13" fmla="*/ 721107 w 4770580"/>
                <a:gd name="connsiteY13" fmla="*/ 1246288 h 1309351"/>
                <a:gd name="connsiteX14" fmla="*/ 4267820 w 4770580"/>
                <a:gd name="connsiteY14" fmla="*/ 1252423 h 1309351"/>
                <a:gd name="connsiteX15" fmla="*/ 4443238 w 4770580"/>
                <a:gd name="connsiteY15" fmla="*/ 1154282 h 1309351"/>
                <a:gd name="connsiteX16" fmla="*/ 4681593 w 4770580"/>
                <a:gd name="connsiteY16" fmla="*/ 759135 h 1309351"/>
                <a:gd name="connsiteX17" fmla="*/ 4681593 w 4770580"/>
                <a:gd name="connsiteY17" fmla="*/ 562851 h 1309351"/>
                <a:gd name="connsiteX18" fmla="*/ 4443238 w 4770580"/>
                <a:gd name="connsiteY18" fmla="*/ 166412 h 1309351"/>
                <a:gd name="connsiteX19" fmla="*/ 4267820 w 4770580"/>
                <a:gd name="connsiteY19" fmla="*/ 68271 h 1309351"/>
                <a:gd name="connsiteX20" fmla="*/ 1518707 w 4770580"/>
                <a:gd name="connsiteY20" fmla="*/ 68271 h 1309351"/>
                <a:gd name="connsiteX21" fmla="*/ 1341950 w 4770580"/>
                <a:gd name="connsiteY21" fmla="*/ 166412 h 1309351"/>
                <a:gd name="connsiteX22" fmla="*/ 1300229 w 4770580"/>
                <a:gd name="connsiteY22" fmla="*/ 236195 h 1309351"/>
                <a:gd name="connsiteX23" fmla="*/ 1266876 w 4770580"/>
                <a:gd name="connsiteY23" fmla="*/ 291983 h 1309351"/>
                <a:gd name="connsiteX24" fmla="*/ 1278103 w 4770580"/>
                <a:gd name="connsiteY24" fmla="*/ 311429 h 1309351"/>
                <a:gd name="connsiteX25" fmla="*/ 1413457 w 4770580"/>
                <a:gd name="connsiteY25" fmla="*/ 545868 h 1309351"/>
                <a:gd name="connsiteX26" fmla="*/ 1413571 w 4770580"/>
                <a:gd name="connsiteY26" fmla="*/ 763108 h 1309351"/>
                <a:gd name="connsiteX27" fmla="*/ 1267753 w 4770580"/>
                <a:gd name="connsiteY27" fmla="*/ 1015754 h 1309351"/>
                <a:gd name="connsiteX28" fmla="*/ 1263390 w 4770580"/>
                <a:gd name="connsiteY28" fmla="*/ 1023310 h 1309351"/>
                <a:gd name="connsiteX29" fmla="*/ 1264931 w 4770580"/>
                <a:gd name="connsiteY29" fmla="*/ 1025879 h 1309351"/>
                <a:gd name="connsiteX30" fmla="*/ 1341950 w 4770580"/>
                <a:gd name="connsiteY30" fmla="*/ 1154283 h 1309351"/>
                <a:gd name="connsiteX31" fmla="*/ 1518707 w 4770580"/>
                <a:gd name="connsiteY31" fmla="*/ 1252423 h 1309351"/>
                <a:gd name="connsiteX32" fmla="*/ 4267820 w 4770580"/>
                <a:gd name="connsiteY32" fmla="*/ 1252423 h 1309351"/>
                <a:gd name="connsiteX33" fmla="*/ 972144 w 4770580"/>
                <a:gd name="connsiteY33" fmla="*/ 1309351 h 1309351"/>
                <a:gd name="connsiteX34" fmla="*/ 467570 w 4770580"/>
                <a:gd name="connsiteY34" fmla="*/ 1309282 h 1309351"/>
                <a:gd name="connsiteX35" fmla="*/ 279492 w 4770580"/>
                <a:gd name="connsiteY35" fmla="*/ 1200563 h 1309351"/>
                <a:gd name="connsiteX36" fmla="*/ 27144 w 4770580"/>
                <a:gd name="connsiteY36" fmla="*/ 763483 h 1309351"/>
                <a:gd name="connsiteX37" fmla="*/ 27029 w 4770580"/>
                <a:gd name="connsiteY37" fmla="*/ 546244 h 1309351"/>
                <a:gd name="connsiteX38" fmla="*/ 279256 w 4770580"/>
                <a:gd name="connsiteY38" fmla="*/ 109234 h 1309351"/>
                <a:gd name="connsiteX39" fmla="*/ 468456 w 4770580"/>
                <a:gd name="connsiteY39" fmla="*/ 0 h 1309351"/>
                <a:gd name="connsiteX40" fmla="*/ 973030 w 4770580"/>
                <a:gd name="connsiteY40" fmla="*/ 70 h 1309351"/>
                <a:gd name="connsiteX41" fmla="*/ 1161108 w 4770580"/>
                <a:gd name="connsiteY41" fmla="*/ 108789 h 1309351"/>
                <a:gd name="connsiteX42" fmla="*/ 1205528 w 4770580"/>
                <a:gd name="connsiteY42" fmla="*/ 185726 h 1309351"/>
                <a:gd name="connsiteX43" fmla="*/ 1230238 w 4770580"/>
                <a:gd name="connsiteY43" fmla="*/ 228524 h 1309351"/>
                <a:gd name="connsiteX44" fmla="*/ 1244158 w 4770580"/>
                <a:gd name="connsiteY44" fmla="*/ 204345 h 1309351"/>
                <a:gd name="connsiteX45" fmla="*/ 1287348 w 4770580"/>
                <a:gd name="connsiteY45" fmla="*/ 129321 h 1309351"/>
                <a:gd name="connsiteX46" fmla="*/ 1470329 w 4770580"/>
                <a:gd name="connsiteY46" fmla="*/ 23809 h 1309351"/>
                <a:gd name="connsiteX47" fmla="*/ 4316245 w 4770580"/>
                <a:gd name="connsiteY47" fmla="*/ 23809 h 1309351"/>
                <a:gd name="connsiteX48" fmla="*/ 4497840 w 4770580"/>
                <a:gd name="connsiteY48" fmla="*/ 129321 h 1309351"/>
                <a:gd name="connsiteX49" fmla="*/ 4744589 w 4770580"/>
                <a:gd name="connsiteY49" fmla="*/ 555530 h 1309351"/>
                <a:gd name="connsiteX50" fmla="*/ 4744589 w 4770580"/>
                <a:gd name="connsiteY50" fmla="*/ 766553 h 1309351"/>
                <a:gd name="connsiteX51" fmla="*/ 4497840 w 4770580"/>
                <a:gd name="connsiteY51" fmla="*/ 1191374 h 1309351"/>
                <a:gd name="connsiteX52" fmla="*/ 4316245 w 4770580"/>
                <a:gd name="connsiteY52" fmla="*/ 1296885 h 1309351"/>
                <a:gd name="connsiteX53" fmla="*/ 1470329 w 4770580"/>
                <a:gd name="connsiteY53" fmla="*/ 1296885 h 1309351"/>
                <a:gd name="connsiteX54" fmla="*/ 1287348 w 4770580"/>
                <a:gd name="connsiteY54" fmla="*/ 1191374 h 1309351"/>
                <a:gd name="connsiteX55" fmla="*/ 1227445 w 4770580"/>
                <a:gd name="connsiteY55" fmla="*/ 1087658 h 1309351"/>
                <a:gd name="connsiteX56" fmla="*/ 1226848 w 4770580"/>
                <a:gd name="connsiteY56" fmla="*/ 1086624 h 1309351"/>
                <a:gd name="connsiteX57" fmla="*/ 1222923 w 4770580"/>
                <a:gd name="connsiteY57" fmla="*/ 1093425 h 1309351"/>
                <a:gd name="connsiteX58" fmla="*/ 1161344 w 4770580"/>
                <a:gd name="connsiteY58" fmla="*/ 1200117 h 1309351"/>
                <a:gd name="connsiteX59" fmla="*/ 972144 w 4770580"/>
                <a:gd name="connsiteY59" fmla="*/ 1309351 h 130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1">
                  <a:moveTo>
                    <a:pt x="721107" y="1246288"/>
                  </a:moveTo>
                  <a:cubicBezTo>
                    <a:pt x="752826" y="1246240"/>
                    <a:pt x="784615" y="1238711"/>
                    <a:pt x="810450" y="1223794"/>
                  </a:cubicBezTo>
                  <a:cubicBezTo>
                    <a:pt x="810450" y="1223794"/>
                    <a:pt x="810450" y="1223794"/>
                    <a:pt x="1169111" y="1016721"/>
                  </a:cubicBezTo>
                  <a:cubicBezTo>
                    <a:pt x="1220783" y="986889"/>
                    <a:pt x="1257759" y="922245"/>
                    <a:pt x="1258324" y="862388"/>
                  </a:cubicBezTo>
                  <a:cubicBezTo>
                    <a:pt x="1258324" y="862388"/>
                    <a:pt x="1258324" y="862388"/>
                    <a:pt x="1258381" y="448341"/>
                  </a:cubicBezTo>
                  <a:cubicBezTo>
                    <a:pt x="1257932" y="389068"/>
                    <a:pt x="1220437" y="324125"/>
                    <a:pt x="1168744" y="293085"/>
                  </a:cubicBezTo>
                  <a:cubicBezTo>
                    <a:pt x="1168744" y="293085"/>
                    <a:pt x="1168744" y="293085"/>
                    <a:pt x="810141" y="86111"/>
                  </a:cubicBezTo>
                  <a:cubicBezTo>
                    <a:pt x="758020" y="56672"/>
                    <a:pt x="683549" y="56372"/>
                    <a:pt x="631877" y="86205"/>
                  </a:cubicBezTo>
                  <a:lnTo>
                    <a:pt x="273216" y="293278"/>
                  </a:lnTo>
                  <a:cubicBezTo>
                    <a:pt x="221545" y="323110"/>
                    <a:pt x="183555" y="388339"/>
                    <a:pt x="184003" y="447612"/>
                  </a:cubicBezTo>
                  <a:cubicBezTo>
                    <a:pt x="184003" y="447612"/>
                    <a:pt x="184003" y="447612"/>
                    <a:pt x="183946" y="861659"/>
                  </a:cubicBezTo>
                  <a:cubicBezTo>
                    <a:pt x="183968" y="922531"/>
                    <a:pt x="221463" y="987474"/>
                    <a:pt x="273583" y="1016914"/>
                  </a:cubicBezTo>
                  <a:cubicBezTo>
                    <a:pt x="273583" y="1016914"/>
                    <a:pt x="273583" y="1016914"/>
                    <a:pt x="632187" y="1223888"/>
                  </a:cubicBezTo>
                  <a:cubicBezTo>
                    <a:pt x="657740" y="1238900"/>
                    <a:pt x="689388" y="1246335"/>
                    <a:pt x="721107" y="1246288"/>
                  </a:cubicBezTo>
                  <a:close/>
                  <a:moveTo>
                    <a:pt x="4267820" y="1252423"/>
                  </a:moveTo>
                  <a:cubicBezTo>
                    <a:pt x="4336113" y="1252423"/>
                    <a:pt x="4409761" y="1211101"/>
                    <a:pt x="4443238" y="1154282"/>
                  </a:cubicBezTo>
                  <a:cubicBezTo>
                    <a:pt x="4681593" y="759135"/>
                    <a:pt x="4681593" y="759135"/>
                    <a:pt x="4681593" y="759135"/>
                  </a:cubicBezTo>
                  <a:cubicBezTo>
                    <a:pt x="4715069" y="702316"/>
                    <a:pt x="4715069" y="619669"/>
                    <a:pt x="4681593" y="562851"/>
                  </a:cubicBezTo>
                  <a:cubicBezTo>
                    <a:pt x="4443238" y="166412"/>
                    <a:pt x="4443238" y="166412"/>
                    <a:pt x="4443238" y="166412"/>
                  </a:cubicBezTo>
                  <a:cubicBezTo>
                    <a:pt x="4409761" y="109594"/>
                    <a:pt x="4336113" y="68271"/>
                    <a:pt x="4267820" y="68271"/>
                  </a:cubicBezTo>
                  <a:cubicBezTo>
                    <a:pt x="1518707" y="68271"/>
                    <a:pt x="1518707" y="68271"/>
                    <a:pt x="1518707" y="68271"/>
                  </a:cubicBezTo>
                  <a:cubicBezTo>
                    <a:pt x="1450414" y="68271"/>
                    <a:pt x="1375426" y="109594"/>
                    <a:pt x="1341950" y="166412"/>
                  </a:cubicBezTo>
                  <a:cubicBezTo>
                    <a:pt x="1327136" y="191189"/>
                    <a:pt x="1313249" y="214418"/>
                    <a:pt x="1300229" y="236195"/>
                  </a:cubicBezTo>
                  <a:lnTo>
                    <a:pt x="1266876" y="291983"/>
                  </a:lnTo>
                  <a:lnTo>
                    <a:pt x="1278103" y="311429"/>
                  </a:lnTo>
                  <a:cubicBezTo>
                    <a:pt x="1413457" y="545868"/>
                    <a:pt x="1413457" y="545868"/>
                    <a:pt x="1413457" y="545868"/>
                  </a:cubicBezTo>
                  <a:cubicBezTo>
                    <a:pt x="1449811" y="608837"/>
                    <a:pt x="1450160" y="700826"/>
                    <a:pt x="1413571" y="763108"/>
                  </a:cubicBezTo>
                  <a:cubicBezTo>
                    <a:pt x="1350514" y="872360"/>
                    <a:pt x="1303222" y="954299"/>
                    <a:pt x="1267753" y="1015754"/>
                  </a:cubicBezTo>
                  <a:lnTo>
                    <a:pt x="1263390" y="1023310"/>
                  </a:lnTo>
                  <a:lnTo>
                    <a:pt x="1264931" y="1025879"/>
                  </a:lnTo>
                  <a:cubicBezTo>
                    <a:pt x="1341950" y="1154283"/>
                    <a:pt x="1341950" y="1154283"/>
                    <a:pt x="1341950" y="1154283"/>
                  </a:cubicBezTo>
                  <a:cubicBezTo>
                    <a:pt x="1375426" y="1211101"/>
                    <a:pt x="1450414" y="1252423"/>
                    <a:pt x="1518707" y="1252423"/>
                  </a:cubicBezTo>
                  <a:cubicBezTo>
                    <a:pt x="4267820" y="1252423"/>
                    <a:pt x="4267820" y="1252423"/>
                    <a:pt x="4267820" y="1252423"/>
                  </a:cubicBezTo>
                  <a:close/>
                  <a:moveTo>
                    <a:pt x="972144" y="1309351"/>
                  </a:moveTo>
                  <a:cubicBezTo>
                    <a:pt x="467570" y="1309282"/>
                    <a:pt x="467570" y="1309282"/>
                    <a:pt x="467570" y="1309282"/>
                  </a:cubicBezTo>
                  <a:cubicBezTo>
                    <a:pt x="395338" y="1309828"/>
                    <a:pt x="315847" y="1263532"/>
                    <a:pt x="279492" y="1200563"/>
                  </a:cubicBezTo>
                  <a:lnTo>
                    <a:pt x="27144" y="763483"/>
                  </a:lnTo>
                  <a:cubicBezTo>
                    <a:pt x="-9211" y="700514"/>
                    <a:pt x="-8847" y="609760"/>
                    <a:pt x="27029" y="546244"/>
                  </a:cubicBezTo>
                  <a:cubicBezTo>
                    <a:pt x="279256" y="109234"/>
                    <a:pt x="279256" y="109234"/>
                    <a:pt x="279256" y="109234"/>
                  </a:cubicBezTo>
                  <a:cubicBezTo>
                    <a:pt x="317082" y="46239"/>
                    <a:pt x="396224" y="546"/>
                    <a:pt x="468456" y="0"/>
                  </a:cubicBezTo>
                  <a:cubicBezTo>
                    <a:pt x="973030" y="70"/>
                    <a:pt x="973030" y="70"/>
                    <a:pt x="973030" y="70"/>
                  </a:cubicBezTo>
                  <a:cubicBezTo>
                    <a:pt x="1045975" y="758"/>
                    <a:pt x="1124753" y="45820"/>
                    <a:pt x="1161108" y="108789"/>
                  </a:cubicBezTo>
                  <a:cubicBezTo>
                    <a:pt x="1176880" y="136106"/>
                    <a:pt x="1191666" y="161717"/>
                    <a:pt x="1205528" y="185726"/>
                  </a:cubicBezTo>
                  <a:lnTo>
                    <a:pt x="1230238" y="228524"/>
                  </a:lnTo>
                  <a:lnTo>
                    <a:pt x="1244158" y="204345"/>
                  </a:lnTo>
                  <a:cubicBezTo>
                    <a:pt x="1257636" y="180932"/>
                    <a:pt x="1272013" y="155958"/>
                    <a:pt x="1287348" y="129321"/>
                  </a:cubicBezTo>
                  <a:cubicBezTo>
                    <a:pt x="1322004" y="68235"/>
                    <a:pt x="1399632" y="23809"/>
                    <a:pt x="1470329" y="23809"/>
                  </a:cubicBezTo>
                  <a:cubicBezTo>
                    <a:pt x="1470329" y="23809"/>
                    <a:pt x="1470329" y="23809"/>
                    <a:pt x="4316245" y="23809"/>
                  </a:cubicBezTo>
                  <a:cubicBezTo>
                    <a:pt x="4386943" y="23809"/>
                    <a:pt x="4463184" y="68235"/>
                    <a:pt x="4497840" y="129321"/>
                  </a:cubicBezTo>
                  <a:cubicBezTo>
                    <a:pt x="4497840" y="129321"/>
                    <a:pt x="4497840" y="129321"/>
                    <a:pt x="4744589" y="555530"/>
                  </a:cubicBezTo>
                  <a:cubicBezTo>
                    <a:pt x="4779244" y="616615"/>
                    <a:pt x="4779244" y="705467"/>
                    <a:pt x="4744589" y="766553"/>
                  </a:cubicBezTo>
                  <a:cubicBezTo>
                    <a:pt x="4744589" y="766553"/>
                    <a:pt x="4744589" y="766553"/>
                    <a:pt x="4497840" y="1191374"/>
                  </a:cubicBezTo>
                  <a:cubicBezTo>
                    <a:pt x="4463184" y="1252459"/>
                    <a:pt x="4386943" y="1296885"/>
                    <a:pt x="4316245" y="1296885"/>
                  </a:cubicBezTo>
                  <a:cubicBezTo>
                    <a:pt x="4316245" y="1296885"/>
                    <a:pt x="4316245" y="1296885"/>
                    <a:pt x="1470329" y="1296885"/>
                  </a:cubicBezTo>
                  <a:cubicBezTo>
                    <a:pt x="1399632" y="1296885"/>
                    <a:pt x="1322004" y="1252460"/>
                    <a:pt x="1287348" y="1191374"/>
                  </a:cubicBezTo>
                  <a:cubicBezTo>
                    <a:pt x="1287348" y="1191374"/>
                    <a:pt x="1287348" y="1191374"/>
                    <a:pt x="1227445" y="1087658"/>
                  </a:cubicBezTo>
                  <a:lnTo>
                    <a:pt x="1226848" y="1086624"/>
                  </a:lnTo>
                  <a:lnTo>
                    <a:pt x="1222923" y="1093425"/>
                  </a:lnTo>
                  <a:cubicBezTo>
                    <a:pt x="1161344" y="1200117"/>
                    <a:pt x="1161344" y="1200117"/>
                    <a:pt x="1161344" y="1200117"/>
                  </a:cubicBezTo>
                  <a:cubicBezTo>
                    <a:pt x="1125468" y="1263633"/>
                    <a:pt x="1046325" y="1309326"/>
                    <a:pt x="972144" y="1309351"/>
                  </a:cubicBezTo>
                  <a:close/>
                </a:path>
              </a:pathLst>
            </a:custGeom>
            <a:solidFill>
              <a:schemeClr val="accent3"/>
            </a:solidFill>
            <a:ln w="19050">
              <a:noFill/>
            </a:ln>
            <a:effectLst>
              <a:softEdge rad="0"/>
            </a:effectLst>
          </p:spPr>
          <p:txBody>
            <a:bodyPr vert="horz" wrap="square" lIns="91440" tIns="45720" rIns="91440" bIns="45720" numCol="1" anchor="t" anchorCtr="0" compatLnSpc="1">
              <a:prstTxWarp prst="textNoShape">
                <a:avLst/>
              </a:prstTxWarp>
              <a:noAutofit/>
            </a:bodyPr>
            <a:lstStyle/>
            <a:p>
              <a:endParaRPr lang="zh-CN" altLang="en-US" sz="1000">
                <a:solidFill>
                  <a:schemeClr val="tx1">
                    <a:lumMod val="50000"/>
                    <a:lumOff val="50000"/>
                  </a:schemeClr>
                </a:solidFill>
                <a:latin typeface="微软雅黑" pitchFamily="34" charset="-122"/>
                <a:ea typeface="微软雅黑" pitchFamily="34" charset="-122"/>
              </a:endParaRPr>
            </a:p>
          </p:txBody>
        </p:sp>
        <p:sp>
          <p:nvSpPr>
            <p:cNvPr id="10" name="Freeform 223"/>
            <p:cNvSpPr>
              <a:spLocks/>
            </p:cNvSpPr>
            <p:nvPr/>
          </p:nvSpPr>
          <p:spPr bwMode="auto">
            <a:xfrm>
              <a:off x="9816552" y="3168895"/>
              <a:ext cx="442748" cy="359078"/>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zh-CN" altLang="en-US" sz="1000">
                <a:solidFill>
                  <a:schemeClr val="tx1">
                    <a:lumMod val="50000"/>
                    <a:lumOff val="50000"/>
                  </a:schemeClr>
                </a:solidFill>
                <a:latin typeface="微软雅黑" pitchFamily="34" charset="-122"/>
                <a:ea typeface="微软雅黑" pitchFamily="34" charset="-122"/>
              </a:endParaRPr>
            </a:p>
          </p:txBody>
        </p:sp>
        <p:sp>
          <p:nvSpPr>
            <p:cNvPr id="11" name="文本框 46"/>
            <p:cNvSpPr txBox="1"/>
            <p:nvPr/>
          </p:nvSpPr>
          <p:spPr>
            <a:xfrm>
              <a:off x="6724636" y="2871907"/>
              <a:ext cx="2554102" cy="1333287"/>
            </a:xfrm>
            <a:prstGeom prst="rect">
              <a:avLst/>
            </a:prstGeom>
            <a:noFill/>
            <a:effectLst/>
          </p:spPr>
          <p:txBody>
            <a:bodyPr wrap="non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您的文本后，在此框中选择粘贴，</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并选择只保留文字。</a:t>
              </a:r>
              <a:endParaRPr lang="en-US" altLang="zh-CN" sz="1000" dirty="0">
                <a:solidFill>
                  <a:schemeClr val="tx1">
                    <a:lumMod val="50000"/>
                    <a:lumOff val="50000"/>
                  </a:schemeClr>
                </a:solidFill>
                <a:latin typeface="微软雅黑" pitchFamily="34" charset="-122"/>
                <a:ea typeface="微软雅黑" pitchFamily="34" charset="-122"/>
              </a:endParaRPr>
            </a:p>
            <a:p>
              <a:endParaRPr lang="en-US" altLang="zh-CN" sz="1000" dirty="0">
                <a:solidFill>
                  <a:schemeClr val="tx1">
                    <a:lumMod val="50000"/>
                    <a:lumOff val="50000"/>
                  </a:schemeClr>
                </a:solidFill>
                <a:latin typeface="微软雅黑" pitchFamily="34" charset="-122"/>
                <a:ea typeface="微软雅黑" pitchFamily="34" charset="-122"/>
              </a:endParaRPr>
            </a:p>
            <a:p>
              <a:endParaRPr lang="en-US" altLang="zh-CN" sz="1000" dirty="0">
                <a:solidFill>
                  <a:schemeClr val="tx1">
                    <a:lumMod val="50000"/>
                    <a:lumOff val="50000"/>
                  </a:schemeClr>
                </a:solidFill>
                <a:latin typeface="微软雅黑" pitchFamily="34" charset="-122"/>
                <a:ea typeface="微软雅黑" pitchFamily="34" charset="-122"/>
              </a:endParaRPr>
            </a:p>
          </p:txBody>
        </p:sp>
      </p:grpSp>
      <p:grpSp>
        <p:nvGrpSpPr>
          <p:cNvPr id="12" name="组合 11"/>
          <p:cNvGrpSpPr/>
          <p:nvPr/>
        </p:nvGrpSpPr>
        <p:grpSpPr>
          <a:xfrm>
            <a:off x="1098253" y="2872225"/>
            <a:ext cx="3578556" cy="1104766"/>
            <a:chOff x="1464083" y="3895234"/>
            <a:chExt cx="4770580" cy="1472566"/>
          </a:xfrm>
        </p:grpSpPr>
        <p:sp>
          <p:nvSpPr>
            <p:cNvPr id="13" name="任意多边形 12"/>
            <p:cNvSpPr>
              <a:spLocks/>
            </p:cNvSpPr>
            <p:nvPr/>
          </p:nvSpPr>
          <p:spPr bwMode="auto">
            <a:xfrm>
              <a:off x="1464083" y="3895234"/>
              <a:ext cx="4770580" cy="1309352"/>
            </a:xfrm>
            <a:custGeom>
              <a:avLst/>
              <a:gdLst>
                <a:gd name="connsiteX0" fmla="*/ 1518707 w 4770580"/>
                <a:gd name="connsiteY0" fmla="*/ 68271 h 1309352"/>
                <a:gd name="connsiteX1" fmla="*/ 1341950 w 4770580"/>
                <a:gd name="connsiteY1" fmla="*/ 166412 h 1309352"/>
                <a:gd name="connsiteX2" fmla="*/ 1300229 w 4770580"/>
                <a:gd name="connsiteY2" fmla="*/ 236195 h 1309352"/>
                <a:gd name="connsiteX3" fmla="*/ 1266876 w 4770580"/>
                <a:gd name="connsiteY3" fmla="*/ 291983 h 1309352"/>
                <a:gd name="connsiteX4" fmla="*/ 1278103 w 4770580"/>
                <a:gd name="connsiteY4" fmla="*/ 311429 h 1309352"/>
                <a:gd name="connsiteX5" fmla="*/ 1413457 w 4770580"/>
                <a:gd name="connsiteY5" fmla="*/ 545868 h 1309352"/>
                <a:gd name="connsiteX6" fmla="*/ 1413571 w 4770580"/>
                <a:gd name="connsiteY6" fmla="*/ 763108 h 1309352"/>
                <a:gd name="connsiteX7" fmla="*/ 1267753 w 4770580"/>
                <a:gd name="connsiteY7" fmla="*/ 1015754 h 1309352"/>
                <a:gd name="connsiteX8" fmla="*/ 1263392 w 4770580"/>
                <a:gd name="connsiteY8" fmla="*/ 1023311 h 1309352"/>
                <a:gd name="connsiteX9" fmla="*/ 1264931 w 4770580"/>
                <a:gd name="connsiteY9" fmla="*/ 1025879 h 1309352"/>
                <a:gd name="connsiteX10" fmla="*/ 1341950 w 4770580"/>
                <a:gd name="connsiteY10" fmla="*/ 1154283 h 1309352"/>
                <a:gd name="connsiteX11" fmla="*/ 1518707 w 4770580"/>
                <a:gd name="connsiteY11" fmla="*/ 1252423 h 1309352"/>
                <a:gd name="connsiteX12" fmla="*/ 4267820 w 4770580"/>
                <a:gd name="connsiteY12" fmla="*/ 1252423 h 1309352"/>
                <a:gd name="connsiteX13" fmla="*/ 4443238 w 4770580"/>
                <a:gd name="connsiteY13" fmla="*/ 1154283 h 1309352"/>
                <a:gd name="connsiteX14" fmla="*/ 4681593 w 4770580"/>
                <a:gd name="connsiteY14" fmla="*/ 759135 h 1309352"/>
                <a:gd name="connsiteX15" fmla="*/ 4681593 w 4770580"/>
                <a:gd name="connsiteY15" fmla="*/ 562852 h 1309352"/>
                <a:gd name="connsiteX16" fmla="*/ 4443238 w 4770580"/>
                <a:gd name="connsiteY16" fmla="*/ 166412 h 1309352"/>
                <a:gd name="connsiteX17" fmla="*/ 4267820 w 4770580"/>
                <a:gd name="connsiteY17" fmla="*/ 68271 h 1309352"/>
                <a:gd name="connsiteX18" fmla="*/ 1518707 w 4770580"/>
                <a:gd name="connsiteY18" fmla="*/ 68271 h 1309352"/>
                <a:gd name="connsiteX19" fmla="*/ 720841 w 4770580"/>
                <a:gd name="connsiteY19" fmla="*/ 63931 h 1309352"/>
                <a:gd name="connsiteX20" fmla="*/ 631877 w 4770580"/>
                <a:gd name="connsiteY20" fmla="*/ 86205 h 1309352"/>
                <a:gd name="connsiteX21" fmla="*/ 273216 w 4770580"/>
                <a:gd name="connsiteY21" fmla="*/ 293278 h 1309352"/>
                <a:gd name="connsiteX22" fmla="*/ 184004 w 4770580"/>
                <a:gd name="connsiteY22" fmla="*/ 447612 h 1309352"/>
                <a:gd name="connsiteX23" fmla="*/ 183946 w 4770580"/>
                <a:gd name="connsiteY23" fmla="*/ 861659 h 1309352"/>
                <a:gd name="connsiteX24" fmla="*/ 273583 w 4770580"/>
                <a:gd name="connsiteY24" fmla="*/ 1016914 h 1309352"/>
                <a:gd name="connsiteX25" fmla="*/ 632187 w 4770580"/>
                <a:gd name="connsiteY25" fmla="*/ 1223888 h 1309352"/>
                <a:gd name="connsiteX26" fmla="*/ 810450 w 4770580"/>
                <a:gd name="connsiteY26" fmla="*/ 1223795 h 1309352"/>
                <a:gd name="connsiteX27" fmla="*/ 1169111 w 4770580"/>
                <a:gd name="connsiteY27" fmla="*/ 1016722 h 1309352"/>
                <a:gd name="connsiteX28" fmla="*/ 1258324 w 4770580"/>
                <a:gd name="connsiteY28" fmla="*/ 862388 h 1309352"/>
                <a:gd name="connsiteX29" fmla="*/ 1258381 w 4770580"/>
                <a:gd name="connsiteY29" fmla="*/ 448341 h 1309352"/>
                <a:gd name="connsiteX30" fmla="*/ 1168744 w 4770580"/>
                <a:gd name="connsiteY30" fmla="*/ 293085 h 1309352"/>
                <a:gd name="connsiteX31" fmla="*/ 810141 w 4770580"/>
                <a:gd name="connsiteY31" fmla="*/ 86111 h 1309352"/>
                <a:gd name="connsiteX32" fmla="*/ 720841 w 4770580"/>
                <a:gd name="connsiteY32" fmla="*/ 63931 h 1309352"/>
                <a:gd name="connsiteX33" fmla="*/ 468456 w 4770580"/>
                <a:gd name="connsiteY33" fmla="*/ 0 h 1309352"/>
                <a:gd name="connsiteX34" fmla="*/ 973030 w 4770580"/>
                <a:gd name="connsiteY34" fmla="*/ 70 h 1309352"/>
                <a:gd name="connsiteX35" fmla="*/ 1161109 w 4770580"/>
                <a:gd name="connsiteY35" fmla="*/ 108789 h 1309352"/>
                <a:gd name="connsiteX36" fmla="*/ 1205528 w 4770580"/>
                <a:gd name="connsiteY36" fmla="*/ 185726 h 1309352"/>
                <a:gd name="connsiteX37" fmla="*/ 1230238 w 4770580"/>
                <a:gd name="connsiteY37" fmla="*/ 228524 h 1309352"/>
                <a:gd name="connsiteX38" fmla="*/ 1244158 w 4770580"/>
                <a:gd name="connsiteY38" fmla="*/ 204345 h 1309352"/>
                <a:gd name="connsiteX39" fmla="*/ 1287348 w 4770580"/>
                <a:gd name="connsiteY39" fmla="*/ 129321 h 1309352"/>
                <a:gd name="connsiteX40" fmla="*/ 1470329 w 4770580"/>
                <a:gd name="connsiteY40" fmla="*/ 23809 h 1309352"/>
                <a:gd name="connsiteX41" fmla="*/ 4316245 w 4770580"/>
                <a:gd name="connsiteY41" fmla="*/ 23809 h 1309352"/>
                <a:gd name="connsiteX42" fmla="*/ 4497840 w 4770580"/>
                <a:gd name="connsiteY42" fmla="*/ 129321 h 1309352"/>
                <a:gd name="connsiteX43" fmla="*/ 4744589 w 4770580"/>
                <a:gd name="connsiteY43" fmla="*/ 555530 h 1309352"/>
                <a:gd name="connsiteX44" fmla="*/ 4744589 w 4770580"/>
                <a:gd name="connsiteY44" fmla="*/ 766553 h 1309352"/>
                <a:gd name="connsiteX45" fmla="*/ 4497840 w 4770580"/>
                <a:gd name="connsiteY45" fmla="*/ 1191374 h 1309352"/>
                <a:gd name="connsiteX46" fmla="*/ 4316245 w 4770580"/>
                <a:gd name="connsiteY46" fmla="*/ 1296885 h 1309352"/>
                <a:gd name="connsiteX47" fmla="*/ 1470329 w 4770580"/>
                <a:gd name="connsiteY47" fmla="*/ 1296885 h 1309352"/>
                <a:gd name="connsiteX48" fmla="*/ 1287348 w 4770580"/>
                <a:gd name="connsiteY48" fmla="*/ 1191374 h 1309352"/>
                <a:gd name="connsiteX49" fmla="*/ 1227445 w 4770580"/>
                <a:gd name="connsiteY49" fmla="*/ 1087658 h 1309352"/>
                <a:gd name="connsiteX50" fmla="*/ 1226848 w 4770580"/>
                <a:gd name="connsiteY50" fmla="*/ 1086625 h 1309352"/>
                <a:gd name="connsiteX51" fmla="*/ 1222923 w 4770580"/>
                <a:gd name="connsiteY51" fmla="*/ 1093425 h 1309352"/>
                <a:gd name="connsiteX52" fmla="*/ 1161344 w 4770580"/>
                <a:gd name="connsiteY52" fmla="*/ 1200117 h 1309352"/>
                <a:gd name="connsiteX53" fmla="*/ 972144 w 4770580"/>
                <a:gd name="connsiteY53" fmla="*/ 1309352 h 1309352"/>
                <a:gd name="connsiteX54" fmla="*/ 467570 w 4770580"/>
                <a:gd name="connsiteY54" fmla="*/ 1309282 h 1309352"/>
                <a:gd name="connsiteX55" fmla="*/ 279492 w 4770580"/>
                <a:gd name="connsiteY55" fmla="*/ 1200563 h 1309352"/>
                <a:gd name="connsiteX56" fmla="*/ 27144 w 4770580"/>
                <a:gd name="connsiteY56" fmla="*/ 763483 h 1309352"/>
                <a:gd name="connsiteX57" fmla="*/ 27030 w 4770580"/>
                <a:gd name="connsiteY57" fmla="*/ 546244 h 1309352"/>
                <a:gd name="connsiteX58" fmla="*/ 279256 w 4770580"/>
                <a:gd name="connsiteY58" fmla="*/ 109234 h 1309352"/>
                <a:gd name="connsiteX59" fmla="*/ 468456 w 4770580"/>
                <a:gd name="connsiteY59" fmla="*/ 0 h 130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2">
                  <a:moveTo>
                    <a:pt x="1518707" y="68271"/>
                  </a:moveTo>
                  <a:cubicBezTo>
                    <a:pt x="1450415" y="68271"/>
                    <a:pt x="1375427" y="109594"/>
                    <a:pt x="1341950" y="166412"/>
                  </a:cubicBezTo>
                  <a:cubicBezTo>
                    <a:pt x="1327137" y="191189"/>
                    <a:pt x="1313249" y="214418"/>
                    <a:pt x="1300229" y="236195"/>
                  </a:cubicBezTo>
                  <a:lnTo>
                    <a:pt x="1266876" y="291983"/>
                  </a:lnTo>
                  <a:lnTo>
                    <a:pt x="1278103" y="311429"/>
                  </a:lnTo>
                  <a:cubicBezTo>
                    <a:pt x="1413457" y="545868"/>
                    <a:pt x="1413457" y="545868"/>
                    <a:pt x="1413457" y="545868"/>
                  </a:cubicBezTo>
                  <a:cubicBezTo>
                    <a:pt x="1449812" y="608837"/>
                    <a:pt x="1450160" y="700827"/>
                    <a:pt x="1413571" y="763108"/>
                  </a:cubicBezTo>
                  <a:cubicBezTo>
                    <a:pt x="1350514" y="872360"/>
                    <a:pt x="1303222" y="954300"/>
                    <a:pt x="1267753" y="1015754"/>
                  </a:cubicBezTo>
                  <a:lnTo>
                    <a:pt x="1263392" y="1023311"/>
                  </a:lnTo>
                  <a:lnTo>
                    <a:pt x="1264931" y="1025879"/>
                  </a:lnTo>
                  <a:cubicBezTo>
                    <a:pt x="1341950" y="1154283"/>
                    <a:pt x="1341950" y="1154283"/>
                    <a:pt x="1341950" y="1154283"/>
                  </a:cubicBezTo>
                  <a:cubicBezTo>
                    <a:pt x="1375427" y="1211101"/>
                    <a:pt x="1450415" y="1252423"/>
                    <a:pt x="1518707" y="1252423"/>
                  </a:cubicBezTo>
                  <a:cubicBezTo>
                    <a:pt x="4267820" y="1252423"/>
                    <a:pt x="4267820" y="1252423"/>
                    <a:pt x="4267820" y="1252423"/>
                  </a:cubicBezTo>
                  <a:cubicBezTo>
                    <a:pt x="4336113" y="1252423"/>
                    <a:pt x="4409761" y="1211101"/>
                    <a:pt x="4443238" y="1154283"/>
                  </a:cubicBezTo>
                  <a:cubicBezTo>
                    <a:pt x="4681593" y="759135"/>
                    <a:pt x="4681593" y="759135"/>
                    <a:pt x="4681593" y="759135"/>
                  </a:cubicBezTo>
                  <a:cubicBezTo>
                    <a:pt x="4715069" y="702316"/>
                    <a:pt x="4715069" y="619670"/>
                    <a:pt x="4681593" y="562852"/>
                  </a:cubicBezTo>
                  <a:cubicBezTo>
                    <a:pt x="4443238" y="166412"/>
                    <a:pt x="4443238" y="166412"/>
                    <a:pt x="4443238" y="166412"/>
                  </a:cubicBezTo>
                  <a:cubicBezTo>
                    <a:pt x="4409761" y="109594"/>
                    <a:pt x="4336113" y="68271"/>
                    <a:pt x="4267820" y="68271"/>
                  </a:cubicBezTo>
                  <a:cubicBezTo>
                    <a:pt x="1518707" y="68271"/>
                    <a:pt x="1518707" y="68271"/>
                    <a:pt x="1518707" y="68271"/>
                  </a:cubicBezTo>
                  <a:close/>
                  <a:moveTo>
                    <a:pt x="720841" y="63931"/>
                  </a:moveTo>
                  <a:cubicBezTo>
                    <a:pt x="689249" y="63905"/>
                    <a:pt x="657713" y="71289"/>
                    <a:pt x="631877" y="86205"/>
                  </a:cubicBezTo>
                  <a:lnTo>
                    <a:pt x="273216" y="293278"/>
                  </a:lnTo>
                  <a:cubicBezTo>
                    <a:pt x="221545" y="323111"/>
                    <a:pt x="183555" y="388340"/>
                    <a:pt x="184004" y="447612"/>
                  </a:cubicBezTo>
                  <a:cubicBezTo>
                    <a:pt x="184004" y="447612"/>
                    <a:pt x="184004" y="447612"/>
                    <a:pt x="183946" y="861659"/>
                  </a:cubicBezTo>
                  <a:cubicBezTo>
                    <a:pt x="183968" y="922531"/>
                    <a:pt x="221463" y="987474"/>
                    <a:pt x="273583" y="1016914"/>
                  </a:cubicBezTo>
                  <a:cubicBezTo>
                    <a:pt x="273583" y="1016914"/>
                    <a:pt x="273583" y="1016914"/>
                    <a:pt x="632187" y="1223888"/>
                  </a:cubicBezTo>
                  <a:cubicBezTo>
                    <a:pt x="683294" y="1253913"/>
                    <a:pt x="758779" y="1253627"/>
                    <a:pt x="810450" y="1223795"/>
                  </a:cubicBezTo>
                  <a:cubicBezTo>
                    <a:pt x="810450" y="1223795"/>
                    <a:pt x="810450" y="1223795"/>
                    <a:pt x="1169111" y="1016722"/>
                  </a:cubicBezTo>
                  <a:cubicBezTo>
                    <a:pt x="1220783" y="986889"/>
                    <a:pt x="1257759" y="922245"/>
                    <a:pt x="1258324" y="862388"/>
                  </a:cubicBezTo>
                  <a:cubicBezTo>
                    <a:pt x="1258324" y="862388"/>
                    <a:pt x="1258324" y="862388"/>
                    <a:pt x="1258381" y="448341"/>
                  </a:cubicBezTo>
                  <a:cubicBezTo>
                    <a:pt x="1257932" y="389068"/>
                    <a:pt x="1220437" y="324125"/>
                    <a:pt x="1168744" y="293085"/>
                  </a:cubicBezTo>
                  <a:cubicBezTo>
                    <a:pt x="1168744" y="293085"/>
                    <a:pt x="1168744" y="293085"/>
                    <a:pt x="810141" y="86111"/>
                  </a:cubicBezTo>
                  <a:cubicBezTo>
                    <a:pt x="784081" y="71392"/>
                    <a:pt x="752433" y="63957"/>
                    <a:pt x="720841" y="63931"/>
                  </a:cubicBezTo>
                  <a:close/>
                  <a:moveTo>
                    <a:pt x="468456" y="0"/>
                  </a:moveTo>
                  <a:cubicBezTo>
                    <a:pt x="973030" y="70"/>
                    <a:pt x="973030" y="70"/>
                    <a:pt x="973030" y="70"/>
                  </a:cubicBezTo>
                  <a:cubicBezTo>
                    <a:pt x="1045975" y="758"/>
                    <a:pt x="1124753" y="45820"/>
                    <a:pt x="1161109" y="108789"/>
                  </a:cubicBezTo>
                  <a:cubicBezTo>
                    <a:pt x="1176881" y="136106"/>
                    <a:pt x="1191666" y="161717"/>
                    <a:pt x="1205528" y="185726"/>
                  </a:cubicBezTo>
                  <a:lnTo>
                    <a:pt x="1230238" y="228524"/>
                  </a:lnTo>
                  <a:lnTo>
                    <a:pt x="1244158" y="204345"/>
                  </a:lnTo>
                  <a:cubicBezTo>
                    <a:pt x="1257636" y="180932"/>
                    <a:pt x="1272013" y="155959"/>
                    <a:pt x="1287348" y="129321"/>
                  </a:cubicBezTo>
                  <a:cubicBezTo>
                    <a:pt x="1322004" y="68235"/>
                    <a:pt x="1399632" y="23809"/>
                    <a:pt x="1470329" y="23809"/>
                  </a:cubicBezTo>
                  <a:cubicBezTo>
                    <a:pt x="1470329" y="23809"/>
                    <a:pt x="1470329" y="23809"/>
                    <a:pt x="4316245" y="23809"/>
                  </a:cubicBezTo>
                  <a:cubicBezTo>
                    <a:pt x="4386943" y="23809"/>
                    <a:pt x="4463184" y="68235"/>
                    <a:pt x="4497840" y="129321"/>
                  </a:cubicBezTo>
                  <a:cubicBezTo>
                    <a:pt x="4497840" y="129321"/>
                    <a:pt x="4497840" y="129321"/>
                    <a:pt x="4744589" y="555530"/>
                  </a:cubicBezTo>
                  <a:cubicBezTo>
                    <a:pt x="4779244" y="616615"/>
                    <a:pt x="4779244" y="705467"/>
                    <a:pt x="4744589" y="766553"/>
                  </a:cubicBezTo>
                  <a:cubicBezTo>
                    <a:pt x="4744589" y="766553"/>
                    <a:pt x="4744589" y="766553"/>
                    <a:pt x="4497840" y="1191374"/>
                  </a:cubicBezTo>
                  <a:cubicBezTo>
                    <a:pt x="4463184" y="1252460"/>
                    <a:pt x="4386943" y="1296885"/>
                    <a:pt x="4316245" y="1296885"/>
                  </a:cubicBezTo>
                  <a:cubicBezTo>
                    <a:pt x="4316245" y="1296885"/>
                    <a:pt x="4316245" y="1296885"/>
                    <a:pt x="1470329" y="1296885"/>
                  </a:cubicBezTo>
                  <a:cubicBezTo>
                    <a:pt x="1399632" y="1296885"/>
                    <a:pt x="1322004" y="1252460"/>
                    <a:pt x="1287348" y="1191374"/>
                  </a:cubicBezTo>
                  <a:cubicBezTo>
                    <a:pt x="1287348" y="1191374"/>
                    <a:pt x="1287348" y="1191374"/>
                    <a:pt x="1227445" y="1087658"/>
                  </a:cubicBezTo>
                  <a:lnTo>
                    <a:pt x="1226848" y="1086625"/>
                  </a:lnTo>
                  <a:lnTo>
                    <a:pt x="1222923" y="1093425"/>
                  </a:lnTo>
                  <a:cubicBezTo>
                    <a:pt x="1161344" y="1200117"/>
                    <a:pt x="1161344" y="1200117"/>
                    <a:pt x="1161344" y="1200117"/>
                  </a:cubicBezTo>
                  <a:cubicBezTo>
                    <a:pt x="1125468" y="1263633"/>
                    <a:pt x="1046325" y="1309326"/>
                    <a:pt x="972144" y="1309352"/>
                  </a:cubicBezTo>
                  <a:cubicBezTo>
                    <a:pt x="467570" y="1309282"/>
                    <a:pt x="467570" y="1309282"/>
                    <a:pt x="467570" y="1309282"/>
                  </a:cubicBezTo>
                  <a:cubicBezTo>
                    <a:pt x="395338" y="1309828"/>
                    <a:pt x="315847" y="1263532"/>
                    <a:pt x="279492" y="1200563"/>
                  </a:cubicBezTo>
                  <a:lnTo>
                    <a:pt x="27144" y="763483"/>
                  </a:lnTo>
                  <a:cubicBezTo>
                    <a:pt x="-9211" y="700514"/>
                    <a:pt x="-8847" y="609760"/>
                    <a:pt x="27030" y="546244"/>
                  </a:cubicBezTo>
                  <a:cubicBezTo>
                    <a:pt x="279256" y="109234"/>
                    <a:pt x="279256" y="109234"/>
                    <a:pt x="279256" y="109234"/>
                  </a:cubicBezTo>
                  <a:cubicBezTo>
                    <a:pt x="317082" y="46239"/>
                    <a:pt x="396224" y="546"/>
                    <a:pt x="468456" y="0"/>
                  </a:cubicBezTo>
                  <a:close/>
                </a:path>
              </a:pathLst>
            </a:custGeom>
            <a:solidFill>
              <a:schemeClr val="accent2"/>
            </a:solidFill>
            <a:ln w="19050">
              <a:noFill/>
            </a:ln>
            <a:effectLst>
              <a:softEdge rad="0"/>
            </a:effectLst>
          </p:spPr>
          <p:txBody>
            <a:bodyPr vert="horz" wrap="square" lIns="91440" tIns="45720" rIns="91440" bIns="45720" numCol="1" anchor="t" anchorCtr="0" compatLnSpc="1">
              <a:prstTxWarp prst="textNoShape">
                <a:avLst/>
              </a:prstTxWarp>
              <a:noAutofit/>
            </a:bodyPr>
            <a:lstStyle/>
            <a:p>
              <a:endParaRPr lang="zh-CN" altLang="en-US" sz="1000">
                <a:solidFill>
                  <a:schemeClr val="tx1">
                    <a:lumMod val="50000"/>
                    <a:lumOff val="50000"/>
                  </a:schemeClr>
                </a:solidFill>
                <a:latin typeface="微软雅黑" pitchFamily="34" charset="-122"/>
                <a:ea typeface="微软雅黑" pitchFamily="34" charset="-122"/>
              </a:endParaRPr>
            </a:p>
          </p:txBody>
        </p:sp>
        <p:grpSp>
          <p:nvGrpSpPr>
            <p:cNvPr id="14" name="组合 33"/>
            <p:cNvGrpSpPr/>
            <p:nvPr/>
          </p:nvGrpSpPr>
          <p:grpSpPr>
            <a:xfrm>
              <a:off x="1999144" y="4294835"/>
              <a:ext cx="364229" cy="539708"/>
              <a:chOff x="1788810" y="2276744"/>
              <a:chExt cx="392113" cy="581026"/>
            </a:xfrm>
            <a:gradFill>
              <a:gsLst>
                <a:gs pos="0">
                  <a:srgbClr val="FDFA75"/>
                </a:gs>
                <a:gs pos="100000">
                  <a:srgbClr val="D79E11"/>
                </a:gs>
              </a:gsLst>
              <a:lin ang="2700000" scaled="1"/>
            </a:gradFill>
            <a:effectLst/>
          </p:grpSpPr>
          <p:sp>
            <p:nvSpPr>
              <p:cNvPr id="16" name="Freeform 9"/>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lumMod val="50000"/>
                      <a:lumOff val="50000"/>
                    </a:schemeClr>
                  </a:solidFill>
                  <a:latin typeface="微软雅黑" pitchFamily="34" charset="-122"/>
                  <a:ea typeface="微软雅黑" pitchFamily="34" charset="-122"/>
                </a:endParaRPr>
              </a:p>
            </p:txBody>
          </p:sp>
          <p:sp>
            <p:nvSpPr>
              <p:cNvPr id="17" name="Freeform 10"/>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lumMod val="50000"/>
                      <a:lumOff val="50000"/>
                    </a:schemeClr>
                  </a:solidFill>
                  <a:latin typeface="微软雅黑" pitchFamily="34" charset="-122"/>
                  <a:ea typeface="微软雅黑" pitchFamily="34" charset="-122"/>
                </a:endParaRPr>
              </a:p>
            </p:txBody>
          </p:sp>
          <p:sp>
            <p:nvSpPr>
              <p:cNvPr id="18" name="Freeform 11"/>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lumMod val="50000"/>
                      <a:lumOff val="50000"/>
                    </a:schemeClr>
                  </a:solidFill>
                  <a:latin typeface="微软雅黑" pitchFamily="34" charset="-122"/>
                  <a:ea typeface="微软雅黑" pitchFamily="34" charset="-122"/>
                </a:endParaRPr>
              </a:p>
            </p:txBody>
          </p:sp>
        </p:grpSp>
        <p:sp>
          <p:nvSpPr>
            <p:cNvPr id="15" name="文本框 47"/>
            <p:cNvSpPr txBox="1"/>
            <p:nvPr/>
          </p:nvSpPr>
          <p:spPr>
            <a:xfrm>
              <a:off x="3123168" y="4075538"/>
              <a:ext cx="2554102" cy="1292262"/>
            </a:xfrm>
            <a:prstGeom prst="rect">
              <a:avLst/>
            </a:prstGeom>
            <a:noFill/>
            <a:effectLst/>
          </p:spPr>
          <p:txBody>
            <a:bodyPr wrap="non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您的文本后，在此框中选择粘贴，</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并选择只保留文字。</a:t>
              </a:r>
              <a:endParaRPr lang="en-US" altLang="zh-CN" sz="900" dirty="0">
                <a:solidFill>
                  <a:schemeClr val="tx1">
                    <a:lumMod val="50000"/>
                    <a:lumOff val="50000"/>
                  </a:schemeClr>
                </a:solidFill>
                <a:latin typeface="微软雅黑" pitchFamily="34" charset="-122"/>
                <a:ea typeface="微软雅黑" pitchFamily="34" charset="-122"/>
              </a:endParaRPr>
            </a:p>
            <a:p>
              <a:endParaRPr lang="en-US" altLang="zh-CN" sz="900" dirty="0">
                <a:solidFill>
                  <a:schemeClr val="tx1">
                    <a:lumMod val="50000"/>
                    <a:lumOff val="50000"/>
                  </a:schemeClr>
                </a:solidFill>
                <a:latin typeface="微软雅黑" pitchFamily="34" charset="-122"/>
                <a:ea typeface="微软雅黑" pitchFamily="34" charset="-122"/>
              </a:endParaRPr>
            </a:p>
            <a:p>
              <a:endParaRPr lang="en-US" altLang="zh-CN" sz="900" dirty="0">
                <a:solidFill>
                  <a:schemeClr val="tx1">
                    <a:lumMod val="50000"/>
                    <a:lumOff val="50000"/>
                  </a:schemeClr>
                </a:solidFill>
                <a:latin typeface="微软雅黑" pitchFamily="34" charset="-122"/>
                <a:ea typeface="微软雅黑" pitchFamily="34" charset="-122"/>
              </a:endParaRPr>
            </a:p>
          </p:txBody>
        </p:sp>
      </p:grpSp>
      <p:grpSp>
        <p:nvGrpSpPr>
          <p:cNvPr id="19" name="组合 18"/>
          <p:cNvGrpSpPr/>
          <p:nvPr/>
        </p:nvGrpSpPr>
        <p:grpSpPr>
          <a:xfrm>
            <a:off x="4576423" y="3428116"/>
            <a:ext cx="3578556" cy="1116809"/>
            <a:chOff x="6100838" y="4636196"/>
            <a:chExt cx="4770580" cy="1488618"/>
          </a:xfrm>
        </p:grpSpPr>
        <p:sp>
          <p:nvSpPr>
            <p:cNvPr id="20" name="任意多边形 19"/>
            <p:cNvSpPr>
              <a:spLocks/>
            </p:cNvSpPr>
            <p:nvPr/>
          </p:nvSpPr>
          <p:spPr bwMode="auto">
            <a:xfrm rot="10800000">
              <a:off x="6100838" y="4636196"/>
              <a:ext cx="4770580" cy="1309353"/>
            </a:xfrm>
            <a:custGeom>
              <a:avLst/>
              <a:gdLst>
                <a:gd name="connsiteX0" fmla="*/ 721108 w 4770580"/>
                <a:gd name="connsiteY0" fmla="*/ 1246289 h 1309353"/>
                <a:gd name="connsiteX1" fmla="*/ 810451 w 4770580"/>
                <a:gd name="connsiteY1" fmla="*/ 1223796 h 1309353"/>
                <a:gd name="connsiteX2" fmla="*/ 1169112 w 4770580"/>
                <a:gd name="connsiteY2" fmla="*/ 1016723 h 1309353"/>
                <a:gd name="connsiteX3" fmla="*/ 1258325 w 4770580"/>
                <a:gd name="connsiteY3" fmla="*/ 862389 h 1309353"/>
                <a:gd name="connsiteX4" fmla="*/ 1258382 w 4770580"/>
                <a:gd name="connsiteY4" fmla="*/ 448342 h 1309353"/>
                <a:gd name="connsiteX5" fmla="*/ 1168745 w 4770580"/>
                <a:gd name="connsiteY5" fmla="*/ 293086 h 1309353"/>
                <a:gd name="connsiteX6" fmla="*/ 810142 w 4770580"/>
                <a:gd name="connsiteY6" fmla="*/ 86113 h 1309353"/>
                <a:gd name="connsiteX7" fmla="*/ 631878 w 4770580"/>
                <a:gd name="connsiteY7" fmla="*/ 86206 h 1309353"/>
                <a:gd name="connsiteX8" fmla="*/ 273217 w 4770580"/>
                <a:gd name="connsiteY8" fmla="*/ 293279 h 1309353"/>
                <a:gd name="connsiteX9" fmla="*/ 184004 w 4770580"/>
                <a:gd name="connsiteY9" fmla="*/ 447613 h 1309353"/>
                <a:gd name="connsiteX10" fmla="*/ 183947 w 4770580"/>
                <a:gd name="connsiteY10" fmla="*/ 861660 h 1309353"/>
                <a:gd name="connsiteX11" fmla="*/ 273584 w 4770580"/>
                <a:gd name="connsiteY11" fmla="*/ 1016915 h 1309353"/>
                <a:gd name="connsiteX12" fmla="*/ 632188 w 4770580"/>
                <a:gd name="connsiteY12" fmla="*/ 1223889 h 1309353"/>
                <a:gd name="connsiteX13" fmla="*/ 721108 w 4770580"/>
                <a:gd name="connsiteY13" fmla="*/ 1246289 h 1309353"/>
                <a:gd name="connsiteX14" fmla="*/ 4267820 w 4770580"/>
                <a:gd name="connsiteY14" fmla="*/ 1252424 h 1309353"/>
                <a:gd name="connsiteX15" fmla="*/ 4443238 w 4770580"/>
                <a:gd name="connsiteY15" fmla="*/ 1154284 h 1309353"/>
                <a:gd name="connsiteX16" fmla="*/ 4681593 w 4770580"/>
                <a:gd name="connsiteY16" fmla="*/ 759136 h 1309353"/>
                <a:gd name="connsiteX17" fmla="*/ 4681593 w 4770580"/>
                <a:gd name="connsiteY17" fmla="*/ 562853 h 1309353"/>
                <a:gd name="connsiteX18" fmla="*/ 4443238 w 4770580"/>
                <a:gd name="connsiteY18" fmla="*/ 166413 h 1309353"/>
                <a:gd name="connsiteX19" fmla="*/ 4267820 w 4770580"/>
                <a:gd name="connsiteY19" fmla="*/ 68272 h 1309353"/>
                <a:gd name="connsiteX20" fmla="*/ 1518706 w 4770580"/>
                <a:gd name="connsiteY20" fmla="*/ 68272 h 1309353"/>
                <a:gd name="connsiteX21" fmla="*/ 1341950 w 4770580"/>
                <a:gd name="connsiteY21" fmla="*/ 166413 h 1309353"/>
                <a:gd name="connsiteX22" fmla="*/ 1300229 w 4770580"/>
                <a:gd name="connsiteY22" fmla="*/ 236196 h 1309353"/>
                <a:gd name="connsiteX23" fmla="*/ 1266876 w 4770580"/>
                <a:gd name="connsiteY23" fmla="*/ 291984 h 1309353"/>
                <a:gd name="connsiteX24" fmla="*/ 1278103 w 4770580"/>
                <a:gd name="connsiteY24" fmla="*/ 311430 h 1309353"/>
                <a:gd name="connsiteX25" fmla="*/ 1413457 w 4770580"/>
                <a:gd name="connsiteY25" fmla="*/ 545869 h 1309353"/>
                <a:gd name="connsiteX26" fmla="*/ 1413571 w 4770580"/>
                <a:gd name="connsiteY26" fmla="*/ 763109 h 1309353"/>
                <a:gd name="connsiteX27" fmla="*/ 1267752 w 4770580"/>
                <a:gd name="connsiteY27" fmla="*/ 1015755 h 1309353"/>
                <a:gd name="connsiteX28" fmla="*/ 1263390 w 4770580"/>
                <a:gd name="connsiteY28" fmla="*/ 1023312 h 1309353"/>
                <a:gd name="connsiteX29" fmla="*/ 1264931 w 4770580"/>
                <a:gd name="connsiteY29" fmla="*/ 1025880 h 1309353"/>
                <a:gd name="connsiteX30" fmla="*/ 1341950 w 4770580"/>
                <a:gd name="connsiteY30" fmla="*/ 1154284 h 1309353"/>
                <a:gd name="connsiteX31" fmla="*/ 1518706 w 4770580"/>
                <a:gd name="connsiteY31" fmla="*/ 1252424 h 1309353"/>
                <a:gd name="connsiteX32" fmla="*/ 4267820 w 4770580"/>
                <a:gd name="connsiteY32" fmla="*/ 1252424 h 1309353"/>
                <a:gd name="connsiteX33" fmla="*/ 972144 w 4770580"/>
                <a:gd name="connsiteY33" fmla="*/ 1309353 h 1309353"/>
                <a:gd name="connsiteX34" fmla="*/ 467570 w 4770580"/>
                <a:gd name="connsiteY34" fmla="*/ 1309283 h 1309353"/>
                <a:gd name="connsiteX35" fmla="*/ 279492 w 4770580"/>
                <a:gd name="connsiteY35" fmla="*/ 1200564 h 1309353"/>
                <a:gd name="connsiteX36" fmla="*/ 27144 w 4770580"/>
                <a:gd name="connsiteY36" fmla="*/ 763484 h 1309353"/>
                <a:gd name="connsiteX37" fmla="*/ 27029 w 4770580"/>
                <a:gd name="connsiteY37" fmla="*/ 546245 h 1309353"/>
                <a:gd name="connsiteX38" fmla="*/ 279256 w 4770580"/>
                <a:gd name="connsiteY38" fmla="*/ 109235 h 1309353"/>
                <a:gd name="connsiteX39" fmla="*/ 468456 w 4770580"/>
                <a:gd name="connsiteY39" fmla="*/ 0 h 1309353"/>
                <a:gd name="connsiteX40" fmla="*/ 973030 w 4770580"/>
                <a:gd name="connsiteY40" fmla="*/ 71 h 1309353"/>
                <a:gd name="connsiteX41" fmla="*/ 1161108 w 4770580"/>
                <a:gd name="connsiteY41" fmla="*/ 108790 h 1309353"/>
                <a:gd name="connsiteX42" fmla="*/ 1205528 w 4770580"/>
                <a:gd name="connsiteY42" fmla="*/ 185727 h 1309353"/>
                <a:gd name="connsiteX43" fmla="*/ 1230238 w 4770580"/>
                <a:gd name="connsiteY43" fmla="*/ 228525 h 1309353"/>
                <a:gd name="connsiteX44" fmla="*/ 1244158 w 4770580"/>
                <a:gd name="connsiteY44" fmla="*/ 204346 h 1309353"/>
                <a:gd name="connsiteX45" fmla="*/ 1287348 w 4770580"/>
                <a:gd name="connsiteY45" fmla="*/ 129322 h 1309353"/>
                <a:gd name="connsiteX46" fmla="*/ 1470329 w 4770580"/>
                <a:gd name="connsiteY46" fmla="*/ 23810 h 1309353"/>
                <a:gd name="connsiteX47" fmla="*/ 4316245 w 4770580"/>
                <a:gd name="connsiteY47" fmla="*/ 23810 h 1309353"/>
                <a:gd name="connsiteX48" fmla="*/ 4497840 w 4770580"/>
                <a:gd name="connsiteY48" fmla="*/ 129322 h 1309353"/>
                <a:gd name="connsiteX49" fmla="*/ 4744589 w 4770580"/>
                <a:gd name="connsiteY49" fmla="*/ 555531 h 1309353"/>
                <a:gd name="connsiteX50" fmla="*/ 4744589 w 4770580"/>
                <a:gd name="connsiteY50" fmla="*/ 766554 h 1309353"/>
                <a:gd name="connsiteX51" fmla="*/ 4497840 w 4770580"/>
                <a:gd name="connsiteY51" fmla="*/ 1191375 h 1309353"/>
                <a:gd name="connsiteX52" fmla="*/ 4316245 w 4770580"/>
                <a:gd name="connsiteY52" fmla="*/ 1296886 h 1309353"/>
                <a:gd name="connsiteX53" fmla="*/ 1470329 w 4770580"/>
                <a:gd name="connsiteY53" fmla="*/ 1296886 h 1309353"/>
                <a:gd name="connsiteX54" fmla="*/ 1287348 w 4770580"/>
                <a:gd name="connsiteY54" fmla="*/ 1191375 h 1309353"/>
                <a:gd name="connsiteX55" fmla="*/ 1227445 w 4770580"/>
                <a:gd name="connsiteY55" fmla="*/ 1087659 h 1309353"/>
                <a:gd name="connsiteX56" fmla="*/ 1226848 w 4770580"/>
                <a:gd name="connsiteY56" fmla="*/ 1086625 h 1309353"/>
                <a:gd name="connsiteX57" fmla="*/ 1222923 w 4770580"/>
                <a:gd name="connsiteY57" fmla="*/ 1093426 h 1309353"/>
                <a:gd name="connsiteX58" fmla="*/ 1161344 w 4770580"/>
                <a:gd name="connsiteY58" fmla="*/ 1200118 h 1309353"/>
                <a:gd name="connsiteX59" fmla="*/ 972144 w 4770580"/>
                <a:gd name="connsiteY59" fmla="*/ 1309353 h 130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3">
                  <a:moveTo>
                    <a:pt x="721108" y="1246289"/>
                  </a:moveTo>
                  <a:cubicBezTo>
                    <a:pt x="752826" y="1246241"/>
                    <a:pt x="784615" y="1238712"/>
                    <a:pt x="810451" y="1223796"/>
                  </a:cubicBezTo>
                  <a:cubicBezTo>
                    <a:pt x="810451" y="1223796"/>
                    <a:pt x="810451" y="1223796"/>
                    <a:pt x="1169112" y="1016723"/>
                  </a:cubicBezTo>
                  <a:cubicBezTo>
                    <a:pt x="1220784" y="986890"/>
                    <a:pt x="1257760" y="922246"/>
                    <a:pt x="1258325" y="862389"/>
                  </a:cubicBezTo>
                  <a:cubicBezTo>
                    <a:pt x="1258325" y="862389"/>
                    <a:pt x="1258325" y="862389"/>
                    <a:pt x="1258382" y="448342"/>
                  </a:cubicBezTo>
                  <a:cubicBezTo>
                    <a:pt x="1257933" y="389069"/>
                    <a:pt x="1220438" y="324126"/>
                    <a:pt x="1168745" y="293086"/>
                  </a:cubicBezTo>
                  <a:cubicBezTo>
                    <a:pt x="1168745" y="293086"/>
                    <a:pt x="1168745" y="293086"/>
                    <a:pt x="810142" y="86113"/>
                  </a:cubicBezTo>
                  <a:cubicBezTo>
                    <a:pt x="758021" y="56673"/>
                    <a:pt x="683550" y="56373"/>
                    <a:pt x="631878" y="86206"/>
                  </a:cubicBezTo>
                  <a:lnTo>
                    <a:pt x="273217" y="293279"/>
                  </a:lnTo>
                  <a:cubicBezTo>
                    <a:pt x="221546" y="323112"/>
                    <a:pt x="183556" y="388341"/>
                    <a:pt x="184004" y="447613"/>
                  </a:cubicBezTo>
                  <a:cubicBezTo>
                    <a:pt x="184004" y="447613"/>
                    <a:pt x="184004" y="447613"/>
                    <a:pt x="183947" y="861660"/>
                  </a:cubicBezTo>
                  <a:cubicBezTo>
                    <a:pt x="183969" y="922532"/>
                    <a:pt x="221464" y="987475"/>
                    <a:pt x="273584" y="1016915"/>
                  </a:cubicBezTo>
                  <a:cubicBezTo>
                    <a:pt x="273584" y="1016915"/>
                    <a:pt x="273584" y="1016915"/>
                    <a:pt x="632188" y="1223889"/>
                  </a:cubicBezTo>
                  <a:cubicBezTo>
                    <a:pt x="657742" y="1238901"/>
                    <a:pt x="689390" y="1246336"/>
                    <a:pt x="721108" y="1246289"/>
                  </a:cubicBezTo>
                  <a:close/>
                  <a:moveTo>
                    <a:pt x="4267820" y="1252424"/>
                  </a:moveTo>
                  <a:cubicBezTo>
                    <a:pt x="4336113" y="1252424"/>
                    <a:pt x="4409761" y="1211102"/>
                    <a:pt x="4443238" y="1154284"/>
                  </a:cubicBezTo>
                  <a:cubicBezTo>
                    <a:pt x="4681593" y="759136"/>
                    <a:pt x="4681593" y="759136"/>
                    <a:pt x="4681593" y="759136"/>
                  </a:cubicBezTo>
                  <a:cubicBezTo>
                    <a:pt x="4715069" y="702317"/>
                    <a:pt x="4715069" y="619671"/>
                    <a:pt x="4681593" y="562853"/>
                  </a:cubicBezTo>
                  <a:cubicBezTo>
                    <a:pt x="4443238" y="166413"/>
                    <a:pt x="4443238" y="166413"/>
                    <a:pt x="4443238" y="166413"/>
                  </a:cubicBezTo>
                  <a:cubicBezTo>
                    <a:pt x="4409761" y="109595"/>
                    <a:pt x="4336113" y="68272"/>
                    <a:pt x="4267820" y="68272"/>
                  </a:cubicBezTo>
                  <a:cubicBezTo>
                    <a:pt x="1518706" y="68272"/>
                    <a:pt x="1518706" y="68272"/>
                    <a:pt x="1518706" y="68272"/>
                  </a:cubicBezTo>
                  <a:cubicBezTo>
                    <a:pt x="1450414" y="68272"/>
                    <a:pt x="1375426" y="109595"/>
                    <a:pt x="1341950" y="166413"/>
                  </a:cubicBezTo>
                  <a:cubicBezTo>
                    <a:pt x="1327136" y="191190"/>
                    <a:pt x="1313249" y="214419"/>
                    <a:pt x="1300229" y="236196"/>
                  </a:cubicBezTo>
                  <a:lnTo>
                    <a:pt x="1266876" y="291984"/>
                  </a:lnTo>
                  <a:lnTo>
                    <a:pt x="1278103" y="311430"/>
                  </a:lnTo>
                  <a:cubicBezTo>
                    <a:pt x="1413457" y="545869"/>
                    <a:pt x="1413457" y="545869"/>
                    <a:pt x="1413457" y="545869"/>
                  </a:cubicBezTo>
                  <a:cubicBezTo>
                    <a:pt x="1449812" y="608838"/>
                    <a:pt x="1450160" y="700828"/>
                    <a:pt x="1413571" y="763109"/>
                  </a:cubicBezTo>
                  <a:cubicBezTo>
                    <a:pt x="1350514" y="872361"/>
                    <a:pt x="1303222" y="954300"/>
                    <a:pt x="1267752" y="1015755"/>
                  </a:cubicBezTo>
                  <a:lnTo>
                    <a:pt x="1263390" y="1023312"/>
                  </a:lnTo>
                  <a:lnTo>
                    <a:pt x="1264931" y="1025880"/>
                  </a:lnTo>
                  <a:cubicBezTo>
                    <a:pt x="1341950" y="1154284"/>
                    <a:pt x="1341950" y="1154284"/>
                    <a:pt x="1341950" y="1154284"/>
                  </a:cubicBezTo>
                  <a:cubicBezTo>
                    <a:pt x="1375426" y="1211102"/>
                    <a:pt x="1450414" y="1252424"/>
                    <a:pt x="1518706" y="1252424"/>
                  </a:cubicBezTo>
                  <a:cubicBezTo>
                    <a:pt x="4267820" y="1252424"/>
                    <a:pt x="4267820" y="1252424"/>
                    <a:pt x="4267820" y="1252424"/>
                  </a:cubicBezTo>
                  <a:close/>
                  <a:moveTo>
                    <a:pt x="972144" y="1309353"/>
                  </a:moveTo>
                  <a:cubicBezTo>
                    <a:pt x="467570" y="1309283"/>
                    <a:pt x="467570" y="1309283"/>
                    <a:pt x="467570" y="1309283"/>
                  </a:cubicBezTo>
                  <a:cubicBezTo>
                    <a:pt x="395338" y="1309829"/>
                    <a:pt x="315847" y="1263533"/>
                    <a:pt x="279492" y="1200564"/>
                  </a:cubicBezTo>
                  <a:lnTo>
                    <a:pt x="27144" y="763484"/>
                  </a:lnTo>
                  <a:cubicBezTo>
                    <a:pt x="-9211" y="700515"/>
                    <a:pt x="-8847" y="609761"/>
                    <a:pt x="27029" y="546245"/>
                  </a:cubicBezTo>
                  <a:cubicBezTo>
                    <a:pt x="279256" y="109235"/>
                    <a:pt x="279256" y="109235"/>
                    <a:pt x="279256" y="109235"/>
                  </a:cubicBezTo>
                  <a:cubicBezTo>
                    <a:pt x="317082" y="46240"/>
                    <a:pt x="396224" y="547"/>
                    <a:pt x="468456" y="0"/>
                  </a:cubicBezTo>
                  <a:cubicBezTo>
                    <a:pt x="973030" y="71"/>
                    <a:pt x="973030" y="71"/>
                    <a:pt x="973030" y="71"/>
                  </a:cubicBezTo>
                  <a:cubicBezTo>
                    <a:pt x="1045975" y="759"/>
                    <a:pt x="1124753" y="45821"/>
                    <a:pt x="1161108" y="108790"/>
                  </a:cubicBezTo>
                  <a:cubicBezTo>
                    <a:pt x="1176880" y="136107"/>
                    <a:pt x="1191666" y="161718"/>
                    <a:pt x="1205528" y="185727"/>
                  </a:cubicBezTo>
                  <a:lnTo>
                    <a:pt x="1230238" y="228525"/>
                  </a:lnTo>
                  <a:lnTo>
                    <a:pt x="1244158" y="204346"/>
                  </a:lnTo>
                  <a:cubicBezTo>
                    <a:pt x="1257636" y="180933"/>
                    <a:pt x="1272012" y="155960"/>
                    <a:pt x="1287348" y="129322"/>
                  </a:cubicBezTo>
                  <a:cubicBezTo>
                    <a:pt x="1322004" y="68236"/>
                    <a:pt x="1399632" y="23810"/>
                    <a:pt x="1470329" y="23810"/>
                  </a:cubicBezTo>
                  <a:cubicBezTo>
                    <a:pt x="1470329" y="23810"/>
                    <a:pt x="1470329" y="23810"/>
                    <a:pt x="4316245" y="23810"/>
                  </a:cubicBezTo>
                  <a:cubicBezTo>
                    <a:pt x="4386943" y="23810"/>
                    <a:pt x="4463184" y="68236"/>
                    <a:pt x="4497840" y="129322"/>
                  </a:cubicBezTo>
                  <a:cubicBezTo>
                    <a:pt x="4497840" y="129322"/>
                    <a:pt x="4497840" y="129322"/>
                    <a:pt x="4744589" y="555531"/>
                  </a:cubicBezTo>
                  <a:cubicBezTo>
                    <a:pt x="4779244" y="616616"/>
                    <a:pt x="4779244" y="705468"/>
                    <a:pt x="4744589" y="766554"/>
                  </a:cubicBezTo>
                  <a:cubicBezTo>
                    <a:pt x="4744589" y="766554"/>
                    <a:pt x="4744589" y="766554"/>
                    <a:pt x="4497840" y="1191375"/>
                  </a:cubicBezTo>
                  <a:cubicBezTo>
                    <a:pt x="4463184" y="1252461"/>
                    <a:pt x="4386943" y="1296886"/>
                    <a:pt x="4316245" y="1296886"/>
                  </a:cubicBezTo>
                  <a:cubicBezTo>
                    <a:pt x="4316245" y="1296886"/>
                    <a:pt x="4316245" y="1296886"/>
                    <a:pt x="1470329" y="1296886"/>
                  </a:cubicBezTo>
                  <a:cubicBezTo>
                    <a:pt x="1399632" y="1296886"/>
                    <a:pt x="1322004" y="1252461"/>
                    <a:pt x="1287348" y="1191375"/>
                  </a:cubicBezTo>
                  <a:cubicBezTo>
                    <a:pt x="1287348" y="1191375"/>
                    <a:pt x="1287348" y="1191375"/>
                    <a:pt x="1227445" y="1087659"/>
                  </a:cubicBezTo>
                  <a:lnTo>
                    <a:pt x="1226848" y="1086625"/>
                  </a:lnTo>
                  <a:lnTo>
                    <a:pt x="1222923" y="1093426"/>
                  </a:lnTo>
                  <a:cubicBezTo>
                    <a:pt x="1161344" y="1200118"/>
                    <a:pt x="1161344" y="1200118"/>
                    <a:pt x="1161344" y="1200118"/>
                  </a:cubicBezTo>
                  <a:cubicBezTo>
                    <a:pt x="1125468" y="1263634"/>
                    <a:pt x="1046325" y="1309327"/>
                    <a:pt x="972144" y="1309353"/>
                  </a:cubicBezTo>
                  <a:close/>
                </a:path>
              </a:pathLst>
            </a:custGeom>
            <a:solidFill>
              <a:schemeClr val="accent4"/>
            </a:solidFill>
            <a:ln w="19050">
              <a:noFill/>
            </a:ln>
            <a:effectLst>
              <a:softEdge rad="0"/>
            </a:effectLst>
          </p:spPr>
          <p:txBody>
            <a:bodyPr vert="horz" wrap="square" lIns="91440" tIns="45720" rIns="91440" bIns="45720" numCol="1" anchor="t" anchorCtr="0" compatLnSpc="1">
              <a:prstTxWarp prst="textNoShape">
                <a:avLst/>
              </a:prstTxWarp>
              <a:noAutofit/>
            </a:bodyPr>
            <a:lstStyle/>
            <a:p>
              <a:endParaRPr lang="zh-CN" altLang="en-US" sz="1000">
                <a:solidFill>
                  <a:schemeClr val="tx1">
                    <a:lumMod val="50000"/>
                    <a:lumOff val="50000"/>
                  </a:schemeClr>
                </a:solidFill>
                <a:latin typeface="微软雅黑" pitchFamily="34" charset="-122"/>
                <a:ea typeface="微软雅黑" pitchFamily="34" charset="-122"/>
              </a:endParaRPr>
            </a:p>
          </p:txBody>
        </p:sp>
        <p:grpSp>
          <p:nvGrpSpPr>
            <p:cNvPr id="21" name="组合 24"/>
            <p:cNvGrpSpPr/>
            <p:nvPr/>
          </p:nvGrpSpPr>
          <p:grpSpPr>
            <a:xfrm>
              <a:off x="9944428" y="4984882"/>
              <a:ext cx="387591" cy="495680"/>
              <a:chOff x="1605186" y="572440"/>
              <a:chExt cx="563562" cy="720725"/>
            </a:xfrm>
            <a:gradFill>
              <a:gsLst>
                <a:gs pos="0">
                  <a:srgbClr val="FDFA75"/>
                </a:gs>
                <a:gs pos="100000">
                  <a:srgbClr val="D79E11"/>
                </a:gs>
              </a:gsLst>
              <a:lin ang="2700000" scaled="1"/>
            </a:gradFill>
            <a:effectLst/>
          </p:grpSpPr>
          <p:sp>
            <p:nvSpPr>
              <p:cNvPr id="23" name="Freeform 32"/>
              <p:cNvSpPr>
                <a:spLocks/>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chemeClr val="tx1">
                      <a:lumMod val="50000"/>
                      <a:lumOff val="50000"/>
                    </a:schemeClr>
                  </a:solidFill>
                  <a:latin typeface="微软雅黑" pitchFamily="34" charset="-122"/>
                  <a:ea typeface="微软雅黑" pitchFamily="34" charset="-122"/>
                </a:endParaRPr>
              </a:p>
            </p:txBody>
          </p:sp>
          <p:sp>
            <p:nvSpPr>
              <p:cNvPr id="24" name="Freeform 33"/>
              <p:cNvSpPr>
                <a:spLocks/>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chemeClr val="tx1">
                      <a:lumMod val="50000"/>
                      <a:lumOff val="50000"/>
                    </a:schemeClr>
                  </a:solidFill>
                  <a:latin typeface="微软雅黑" pitchFamily="34" charset="-122"/>
                  <a:ea typeface="微软雅黑" pitchFamily="34" charset="-122"/>
                </a:endParaRPr>
              </a:p>
            </p:txBody>
          </p:sp>
          <p:sp>
            <p:nvSpPr>
              <p:cNvPr id="25"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chemeClr val="tx1">
                      <a:lumMod val="50000"/>
                      <a:lumOff val="50000"/>
                    </a:schemeClr>
                  </a:solidFill>
                  <a:latin typeface="微软雅黑" pitchFamily="34" charset="-122"/>
                  <a:ea typeface="微软雅黑" pitchFamily="34" charset="-122"/>
                </a:endParaRPr>
              </a:p>
            </p:txBody>
          </p:sp>
        </p:grpSp>
        <p:sp>
          <p:nvSpPr>
            <p:cNvPr id="22" name="文本框 48"/>
            <p:cNvSpPr txBox="1"/>
            <p:nvPr/>
          </p:nvSpPr>
          <p:spPr>
            <a:xfrm>
              <a:off x="6723121" y="4791528"/>
              <a:ext cx="2554102" cy="1333286"/>
            </a:xfrm>
            <a:prstGeom prst="rect">
              <a:avLst/>
            </a:prstGeom>
            <a:noFill/>
            <a:effectLst/>
          </p:spPr>
          <p:txBody>
            <a:bodyPr wrap="non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您的文本后，在此框中选择粘贴，</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并选择只保留文字。</a:t>
              </a:r>
              <a:endParaRPr lang="en-US" altLang="zh-CN" sz="900" dirty="0">
                <a:solidFill>
                  <a:schemeClr val="tx1">
                    <a:lumMod val="50000"/>
                    <a:lumOff val="50000"/>
                  </a:schemeClr>
                </a:solidFill>
                <a:latin typeface="微软雅黑" pitchFamily="34" charset="-122"/>
                <a:ea typeface="微软雅黑" pitchFamily="34" charset="-122"/>
              </a:endParaRPr>
            </a:p>
            <a:p>
              <a:endParaRPr lang="en-US" altLang="zh-CN" sz="1000" dirty="0">
                <a:solidFill>
                  <a:schemeClr val="tx1">
                    <a:lumMod val="50000"/>
                    <a:lumOff val="50000"/>
                  </a:schemeClr>
                </a:solidFill>
                <a:latin typeface="微软雅黑" pitchFamily="34" charset="-122"/>
                <a:ea typeface="微软雅黑" pitchFamily="34" charset="-122"/>
              </a:endParaRPr>
            </a:p>
            <a:p>
              <a:endParaRPr lang="en-US" altLang="zh-CN" sz="1000" dirty="0">
                <a:solidFill>
                  <a:schemeClr val="tx1">
                    <a:lumMod val="50000"/>
                    <a:lumOff val="50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1795109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ractur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Freeform 15"/>
          <p:cNvSpPr>
            <a:spLocks/>
          </p:cNvSpPr>
          <p:nvPr/>
        </p:nvSpPr>
        <p:spPr bwMode="auto">
          <a:xfrm>
            <a:off x="1448043" y="1899077"/>
            <a:ext cx="3124929" cy="704297"/>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Lst>
            <a:ahLst/>
            <a:cxnLst>
              <a:cxn ang="0">
                <a:pos x="T0" y="T1"/>
              </a:cxn>
              <a:cxn ang="0">
                <a:pos x="T2" y="T3"/>
              </a:cxn>
              <a:cxn ang="0">
                <a:pos x="T4" y="T5"/>
              </a:cxn>
              <a:cxn ang="0">
                <a:pos x="T6" y="T7"/>
              </a:cxn>
              <a:cxn ang="0">
                <a:pos x="T8" y="T9"/>
              </a:cxn>
            </a:cxnLst>
            <a:rect l="0" t="0" r="r" b="b"/>
            <a:pathLst>
              <a:path w="2053" h="531">
                <a:moveTo>
                  <a:pt x="0" y="0"/>
                </a:moveTo>
                <a:lnTo>
                  <a:pt x="0" y="531"/>
                </a:lnTo>
                <a:lnTo>
                  <a:pt x="1893" y="531"/>
                </a:lnTo>
                <a:lnTo>
                  <a:pt x="2053" y="273"/>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169" tIns="39085" rIns="78169" bIns="39085" numCol="1" anchor="t" anchorCtr="0" compatLnSpc="1">
            <a:prstTxWarp prst="textNoShape">
              <a:avLst/>
            </a:prstTxWarp>
          </a:bodyPr>
          <a:lstStyle/>
          <a:p>
            <a:endParaRPr lang="id-ID" sz="1422" dirty="0">
              <a:latin typeface="+mn-ea"/>
            </a:endParaRPr>
          </a:p>
        </p:txBody>
      </p:sp>
      <p:sp>
        <p:nvSpPr>
          <p:cNvPr id="223" name="Freeform 17"/>
          <p:cNvSpPr>
            <a:spLocks/>
          </p:cNvSpPr>
          <p:nvPr/>
        </p:nvSpPr>
        <p:spPr bwMode="auto">
          <a:xfrm>
            <a:off x="1448043" y="2645819"/>
            <a:ext cx="3124929" cy="639306"/>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Lst>
            <a:ahLst/>
            <a:cxnLst>
              <a:cxn ang="0">
                <a:pos x="T0" y="T1"/>
              </a:cxn>
              <a:cxn ang="0">
                <a:pos x="T2" y="T3"/>
              </a:cxn>
              <a:cxn ang="0">
                <a:pos x="T4" y="T5"/>
              </a:cxn>
              <a:cxn ang="0">
                <a:pos x="T6" y="T7"/>
              </a:cxn>
              <a:cxn ang="0">
                <a:pos x="T8" y="T9"/>
              </a:cxn>
            </a:cxnLst>
            <a:rect l="0" t="0" r="r" b="b"/>
            <a:pathLst>
              <a:path w="2053" h="482">
                <a:moveTo>
                  <a:pt x="0" y="482"/>
                </a:moveTo>
                <a:lnTo>
                  <a:pt x="0" y="0"/>
                </a:lnTo>
                <a:lnTo>
                  <a:pt x="1893" y="0"/>
                </a:lnTo>
                <a:lnTo>
                  <a:pt x="2053" y="241"/>
                </a:lnTo>
                <a:lnTo>
                  <a:pt x="1893" y="4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169" tIns="39085" rIns="78169" bIns="39085" numCol="1" anchor="t" anchorCtr="0" compatLnSpc="1">
            <a:prstTxWarp prst="textNoShape">
              <a:avLst/>
            </a:prstTxWarp>
          </a:bodyPr>
          <a:lstStyle/>
          <a:p>
            <a:endParaRPr lang="id-ID" sz="1422" dirty="0">
              <a:latin typeface="+mn-ea"/>
            </a:endParaRPr>
          </a:p>
        </p:txBody>
      </p:sp>
      <p:sp>
        <p:nvSpPr>
          <p:cNvPr id="224" name="Freeform 9"/>
          <p:cNvSpPr>
            <a:spLocks/>
          </p:cNvSpPr>
          <p:nvPr/>
        </p:nvSpPr>
        <p:spPr bwMode="auto">
          <a:xfrm>
            <a:off x="655672" y="1301263"/>
            <a:ext cx="659082" cy="789184"/>
          </a:xfrm>
          <a:custGeom>
            <a:avLst/>
            <a:gdLst>
              <a:gd name="T0" fmla="*/ 0 w 433"/>
              <a:gd name="T1" fmla="*/ 595 h 595"/>
              <a:gd name="T2" fmla="*/ 433 w 433"/>
              <a:gd name="T3" fmla="*/ 450 h 595"/>
              <a:gd name="T4" fmla="*/ 433 w 433"/>
              <a:gd name="T5" fmla="*/ 0 h 595"/>
              <a:gd name="T6" fmla="*/ 0 w 433"/>
              <a:gd name="T7" fmla="*/ 321 h 595"/>
              <a:gd name="T8" fmla="*/ 0 w 433"/>
              <a:gd name="T9" fmla="*/ 595 h 595"/>
            </a:gdLst>
            <a:ahLst/>
            <a:cxnLst>
              <a:cxn ang="0">
                <a:pos x="T0" y="T1"/>
              </a:cxn>
              <a:cxn ang="0">
                <a:pos x="T2" y="T3"/>
              </a:cxn>
              <a:cxn ang="0">
                <a:pos x="T4" y="T5"/>
              </a:cxn>
              <a:cxn ang="0">
                <a:pos x="T6" y="T7"/>
              </a:cxn>
              <a:cxn ang="0">
                <a:pos x="T8" y="T9"/>
              </a:cxn>
            </a:cxnLst>
            <a:rect l="0" t="0" r="r" b="b"/>
            <a:pathLst>
              <a:path w="433" h="595">
                <a:moveTo>
                  <a:pt x="0" y="595"/>
                </a:moveTo>
                <a:lnTo>
                  <a:pt x="433" y="450"/>
                </a:lnTo>
                <a:lnTo>
                  <a:pt x="433" y="0"/>
                </a:lnTo>
                <a:lnTo>
                  <a:pt x="0" y="321"/>
                </a:lnTo>
                <a:lnTo>
                  <a:pt x="0" y="595"/>
                </a:lnTo>
                <a:close/>
              </a:path>
            </a:pathLst>
          </a:custGeom>
          <a:solidFill>
            <a:schemeClr val="accent1"/>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25" name="Freeform 10"/>
          <p:cNvSpPr>
            <a:spLocks/>
          </p:cNvSpPr>
          <p:nvPr/>
        </p:nvSpPr>
        <p:spPr bwMode="auto">
          <a:xfrm>
            <a:off x="655672" y="2126634"/>
            <a:ext cx="659082" cy="704297"/>
          </a:xfrm>
          <a:custGeom>
            <a:avLst/>
            <a:gdLst>
              <a:gd name="T0" fmla="*/ 0 w 433"/>
              <a:gd name="T1" fmla="*/ 418 h 531"/>
              <a:gd name="T2" fmla="*/ 433 w 433"/>
              <a:gd name="T3" fmla="*/ 531 h 531"/>
              <a:gd name="T4" fmla="*/ 433 w 433"/>
              <a:gd name="T5" fmla="*/ 0 h 531"/>
              <a:gd name="T6" fmla="*/ 0 w 433"/>
              <a:gd name="T7" fmla="*/ 145 h 531"/>
              <a:gd name="T8" fmla="*/ 0 w 433"/>
              <a:gd name="T9" fmla="*/ 418 h 531"/>
            </a:gdLst>
            <a:ahLst/>
            <a:cxnLst>
              <a:cxn ang="0">
                <a:pos x="T0" y="T1"/>
              </a:cxn>
              <a:cxn ang="0">
                <a:pos x="T2" y="T3"/>
              </a:cxn>
              <a:cxn ang="0">
                <a:pos x="T4" y="T5"/>
              </a:cxn>
              <a:cxn ang="0">
                <a:pos x="T6" y="T7"/>
              </a:cxn>
              <a:cxn ang="0">
                <a:pos x="T8" y="T9"/>
              </a:cxn>
            </a:cxnLst>
            <a:rect l="0" t="0" r="r" b="b"/>
            <a:pathLst>
              <a:path w="433" h="531">
                <a:moveTo>
                  <a:pt x="0" y="418"/>
                </a:moveTo>
                <a:lnTo>
                  <a:pt x="433" y="531"/>
                </a:lnTo>
                <a:lnTo>
                  <a:pt x="433" y="0"/>
                </a:lnTo>
                <a:lnTo>
                  <a:pt x="0" y="145"/>
                </a:lnTo>
                <a:lnTo>
                  <a:pt x="0" y="418"/>
                </a:lnTo>
                <a:close/>
              </a:path>
            </a:pathLst>
          </a:custGeom>
          <a:solidFill>
            <a:schemeClr val="accent1">
              <a:lumMod val="20000"/>
              <a:lumOff val="80000"/>
            </a:schemeClr>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26" name="Freeform 11"/>
          <p:cNvSpPr>
            <a:spLocks/>
          </p:cNvSpPr>
          <p:nvPr/>
        </p:nvSpPr>
        <p:spPr bwMode="auto">
          <a:xfrm>
            <a:off x="655672" y="2909562"/>
            <a:ext cx="659082" cy="789184"/>
          </a:xfrm>
          <a:custGeom>
            <a:avLst/>
            <a:gdLst>
              <a:gd name="T0" fmla="*/ 0 w 433"/>
              <a:gd name="T1" fmla="*/ 274 h 595"/>
              <a:gd name="T2" fmla="*/ 433 w 433"/>
              <a:gd name="T3" fmla="*/ 595 h 595"/>
              <a:gd name="T4" fmla="*/ 433 w 433"/>
              <a:gd name="T5" fmla="*/ 113 h 595"/>
              <a:gd name="T6" fmla="*/ 0 w 433"/>
              <a:gd name="T7" fmla="*/ 0 h 595"/>
              <a:gd name="T8" fmla="*/ 0 w 433"/>
              <a:gd name="T9" fmla="*/ 274 h 595"/>
            </a:gdLst>
            <a:ahLst/>
            <a:cxnLst>
              <a:cxn ang="0">
                <a:pos x="T0" y="T1"/>
              </a:cxn>
              <a:cxn ang="0">
                <a:pos x="T2" y="T3"/>
              </a:cxn>
              <a:cxn ang="0">
                <a:pos x="T4" y="T5"/>
              </a:cxn>
              <a:cxn ang="0">
                <a:pos x="T6" y="T7"/>
              </a:cxn>
              <a:cxn ang="0">
                <a:pos x="T8" y="T9"/>
              </a:cxn>
            </a:cxnLst>
            <a:rect l="0" t="0" r="r" b="b"/>
            <a:pathLst>
              <a:path w="433" h="595">
                <a:moveTo>
                  <a:pt x="0" y="274"/>
                </a:moveTo>
                <a:lnTo>
                  <a:pt x="433" y="595"/>
                </a:lnTo>
                <a:lnTo>
                  <a:pt x="433" y="113"/>
                </a:lnTo>
                <a:lnTo>
                  <a:pt x="0" y="0"/>
                </a:lnTo>
                <a:lnTo>
                  <a:pt x="0" y="274"/>
                </a:lnTo>
                <a:close/>
              </a:path>
            </a:pathLst>
          </a:custGeom>
          <a:solidFill>
            <a:schemeClr val="accent1">
              <a:lumMod val="40000"/>
              <a:lumOff val="60000"/>
            </a:schemeClr>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27" name="Freeform 12"/>
          <p:cNvSpPr>
            <a:spLocks/>
          </p:cNvSpPr>
          <p:nvPr/>
        </p:nvSpPr>
        <p:spPr bwMode="auto">
          <a:xfrm>
            <a:off x="655672" y="3501494"/>
            <a:ext cx="659082" cy="1001401"/>
          </a:xfrm>
          <a:custGeom>
            <a:avLst/>
            <a:gdLst>
              <a:gd name="T0" fmla="*/ 0 w 433"/>
              <a:gd name="T1" fmla="*/ 273 h 755"/>
              <a:gd name="T2" fmla="*/ 433 w 433"/>
              <a:gd name="T3" fmla="*/ 755 h 755"/>
              <a:gd name="T4" fmla="*/ 433 w 433"/>
              <a:gd name="T5" fmla="*/ 321 h 755"/>
              <a:gd name="T6" fmla="*/ 0 w 433"/>
              <a:gd name="T7" fmla="*/ 0 h 755"/>
              <a:gd name="T8" fmla="*/ 0 w 433"/>
              <a:gd name="T9" fmla="*/ 273 h 755"/>
            </a:gdLst>
            <a:ahLst/>
            <a:cxnLst>
              <a:cxn ang="0">
                <a:pos x="T0" y="T1"/>
              </a:cxn>
              <a:cxn ang="0">
                <a:pos x="T2" y="T3"/>
              </a:cxn>
              <a:cxn ang="0">
                <a:pos x="T4" y="T5"/>
              </a:cxn>
              <a:cxn ang="0">
                <a:pos x="T6" y="T7"/>
              </a:cxn>
              <a:cxn ang="0">
                <a:pos x="T8" y="T9"/>
              </a:cxn>
            </a:cxnLst>
            <a:rect l="0" t="0" r="r" b="b"/>
            <a:pathLst>
              <a:path w="433" h="755">
                <a:moveTo>
                  <a:pt x="0" y="273"/>
                </a:moveTo>
                <a:lnTo>
                  <a:pt x="433" y="755"/>
                </a:lnTo>
                <a:lnTo>
                  <a:pt x="433" y="321"/>
                </a:lnTo>
                <a:lnTo>
                  <a:pt x="0" y="0"/>
                </a:lnTo>
                <a:lnTo>
                  <a:pt x="0" y="273"/>
                </a:lnTo>
                <a:close/>
              </a:path>
            </a:pathLst>
          </a:custGeom>
          <a:solidFill>
            <a:schemeClr val="accent1">
              <a:lumMod val="20000"/>
              <a:lumOff val="80000"/>
            </a:schemeClr>
          </a:solidFill>
          <a:ln>
            <a:noFill/>
          </a:ln>
        </p:spPr>
        <p:txBody>
          <a:bodyPr vert="horz" wrap="square" lIns="78169" tIns="39085" rIns="78169" bIns="39085" numCol="1" anchor="t" anchorCtr="0" compatLnSpc="1">
            <a:prstTxWarp prst="textNoShape">
              <a:avLst/>
            </a:prstTxWarp>
          </a:bodyPr>
          <a:lstStyle/>
          <a:p>
            <a:pPr defTabSz="725608"/>
            <a:endParaRPr lang="id-ID" sz="1422" kern="0" dirty="0">
              <a:solidFill>
                <a:sysClr val="windowText" lastClr="000000"/>
              </a:solidFill>
              <a:latin typeface="微软雅黑" pitchFamily="34" charset="-122"/>
            </a:endParaRPr>
          </a:p>
        </p:txBody>
      </p:sp>
      <p:sp>
        <p:nvSpPr>
          <p:cNvPr id="228" name="Freeform 19"/>
          <p:cNvSpPr>
            <a:spLocks/>
          </p:cNvSpPr>
          <p:nvPr/>
        </p:nvSpPr>
        <p:spPr bwMode="auto">
          <a:xfrm>
            <a:off x="1448043" y="3327568"/>
            <a:ext cx="3124929" cy="575640"/>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Lst>
            <a:ahLst/>
            <a:cxnLst>
              <a:cxn ang="0">
                <a:pos x="T0" y="T1"/>
              </a:cxn>
              <a:cxn ang="0">
                <a:pos x="T2" y="T3"/>
              </a:cxn>
              <a:cxn ang="0">
                <a:pos x="T4" y="T5"/>
              </a:cxn>
              <a:cxn ang="0">
                <a:pos x="T6" y="T7"/>
              </a:cxn>
              <a:cxn ang="0">
                <a:pos x="T8" y="T9"/>
              </a:cxn>
            </a:cxnLst>
            <a:rect l="0" t="0" r="r" b="b"/>
            <a:pathLst>
              <a:path w="2053" h="434">
                <a:moveTo>
                  <a:pt x="0" y="0"/>
                </a:moveTo>
                <a:lnTo>
                  <a:pt x="0" y="434"/>
                </a:lnTo>
                <a:lnTo>
                  <a:pt x="1893" y="434"/>
                </a:lnTo>
                <a:lnTo>
                  <a:pt x="2053" y="225"/>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169" tIns="39085" rIns="78169" bIns="39085" numCol="1" anchor="t" anchorCtr="0" compatLnSpc="1">
            <a:prstTxWarp prst="textNoShape">
              <a:avLst/>
            </a:prstTxWarp>
          </a:bodyPr>
          <a:lstStyle/>
          <a:p>
            <a:endParaRPr lang="id-ID" sz="1422" dirty="0">
              <a:latin typeface="+mn-ea"/>
            </a:endParaRPr>
          </a:p>
        </p:txBody>
      </p:sp>
      <p:sp>
        <p:nvSpPr>
          <p:cNvPr id="229" name="Rectangle 5"/>
          <p:cNvSpPr>
            <a:spLocks noChangeArrowheads="1"/>
          </p:cNvSpPr>
          <p:nvPr/>
        </p:nvSpPr>
        <p:spPr bwMode="auto">
          <a:xfrm>
            <a:off x="-26912" y="1727026"/>
            <a:ext cx="655338" cy="363422"/>
          </a:xfrm>
          <a:prstGeom prst="rect">
            <a:avLst/>
          </a:prstGeom>
          <a:solidFill>
            <a:schemeClr val="accent1"/>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30" name="Rectangle 6"/>
          <p:cNvSpPr>
            <a:spLocks noChangeArrowheads="1"/>
          </p:cNvSpPr>
          <p:nvPr/>
        </p:nvSpPr>
        <p:spPr bwMode="auto">
          <a:xfrm>
            <a:off x="-26912" y="2318958"/>
            <a:ext cx="655338" cy="362097"/>
          </a:xfrm>
          <a:prstGeom prst="rect">
            <a:avLst/>
          </a:prstGeom>
          <a:solidFill>
            <a:schemeClr val="accent1">
              <a:lumMod val="20000"/>
              <a:lumOff val="80000"/>
            </a:schemeClr>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31" name="Rectangle 7"/>
          <p:cNvSpPr>
            <a:spLocks noChangeArrowheads="1"/>
          </p:cNvSpPr>
          <p:nvPr/>
        </p:nvSpPr>
        <p:spPr bwMode="auto">
          <a:xfrm>
            <a:off x="-26912" y="2909560"/>
            <a:ext cx="655338" cy="363422"/>
          </a:xfrm>
          <a:prstGeom prst="rect">
            <a:avLst/>
          </a:prstGeom>
          <a:solidFill>
            <a:schemeClr val="accent1">
              <a:lumMod val="40000"/>
              <a:lumOff val="60000"/>
            </a:schemeClr>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32" name="Rectangle 8"/>
          <p:cNvSpPr>
            <a:spLocks noChangeArrowheads="1"/>
          </p:cNvSpPr>
          <p:nvPr/>
        </p:nvSpPr>
        <p:spPr bwMode="auto">
          <a:xfrm>
            <a:off x="-26912" y="3501494"/>
            <a:ext cx="655338" cy="362097"/>
          </a:xfrm>
          <a:prstGeom prst="rect">
            <a:avLst/>
          </a:prstGeom>
          <a:solidFill>
            <a:schemeClr val="accent1">
              <a:lumMod val="20000"/>
              <a:lumOff val="80000"/>
            </a:schemeClr>
          </a:solidFill>
          <a:ln>
            <a:noFill/>
          </a:ln>
        </p:spPr>
        <p:txBody>
          <a:bodyPr vert="horz" wrap="square" lIns="78169" tIns="39085" rIns="78169" bIns="39085" numCol="1" anchor="t" anchorCtr="0" compatLnSpc="1">
            <a:prstTxWarp prst="textNoShape">
              <a:avLst/>
            </a:prstTxWarp>
          </a:bodyPr>
          <a:lstStyle/>
          <a:p>
            <a:pPr defTabSz="725608"/>
            <a:endParaRPr lang="id-ID" sz="1422" kern="0" dirty="0">
              <a:solidFill>
                <a:sysClr val="windowText" lastClr="000000"/>
              </a:solidFill>
              <a:latin typeface="微软雅黑" pitchFamily="34" charset="-122"/>
            </a:endParaRPr>
          </a:p>
        </p:txBody>
      </p:sp>
      <p:sp>
        <p:nvSpPr>
          <p:cNvPr id="233" name="Freeform 13"/>
          <p:cNvSpPr>
            <a:spLocks/>
          </p:cNvSpPr>
          <p:nvPr/>
        </p:nvSpPr>
        <p:spPr bwMode="auto">
          <a:xfrm>
            <a:off x="1345930" y="1301264"/>
            <a:ext cx="2547458" cy="596863"/>
          </a:xfrm>
          <a:custGeom>
            <a:avLst/>
            <a:gdLst>
              <a:gd name="T0" fmla="*/ 0 w 2053"/>
              <a:gd name="T1" fmla="*/ 450 h 450"/>
              <a:gd name="T2" fmla="*/ 0 w 2053"/>
              <a:gd name="T3" fmla="*/ 0 h 450"/>
              <a:gd name="T4" fmla="*/ 1893 w 2053"/>
              <a:gd name="T5" fmla="*/ 0 h 450"/>
              <a:gd name="T6" fmla="*/ 2053 w 2053"/>
              <a:gd name="T7" fmla="*/ 225 h 450"/>
              <a:gd name="T8" fmla="*/ 1893 w 2053"/>
              <a:gd name="T9" fmla="*/ 450 h 450"/>
              <a:gd name="T10" fmla="*/ 0 w 2053"/>
              <a:gd name="T11" fmla="*/ 450 h 450"/>
            </a:gdLst>
            <a:ahLst/>
            <a:cxnLst>
              <a:cxn ang="0">
                <a:pos x="T0" y="T1"/>
              </a:cxn>
              <a:cxn ang="0">
                <a:pos x="T2" y="T3"/>
              </a:cxn>
              <a:cxn ang="0">
                <a:pos x="T4" y="T5"/>
              </a:cxn>
              <a:cxn ang="0">
                <a:pos x="T6" y="T7"/>
              </a:cxn>
              <a:cxn ang="0">
                <a:pos x="T8" y="T9"/>
              </a:cxn>
              <a:cxn ang="0">
                <a:pos x="T10" y="T11"/>
              </a:cxn>
            </a:cxnLst>
            <a:rect l="0" t="0" r="r" b="b"/>
            <a:pathLst>
              <a:path w="2053" h="450">
                <a:moveTo>
                  <a:pt x="0" y="450"/>
                </a:moveTo>
                <a:lnTo>
                  <a:pt x="0" y="0"/>
                </a:lnTo>
                <a:lnTo>
                  <a:pt x="1893" y="0"/>
                </a:lnTo>
                <a:lnTo>
                  <a:pt x="2053" y="225"/>
                </a:lnTo>
                <a:lnTo>
                  <a:pt x="1893" y="450"/>
                </a:lnTo>
                <a:lnTo>
                  <a:pt x="0" y="450"/>
                </a:lnTo>
                <a:close/>
              </a:path>
            </a:pathLst>
          </a:custGeom>
          <a:solidFill>
            <a:schemeClr val="accent1"/>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34" name="Rectangle 63"/>
          <p:cNvSpPr/>
          <p:nvPr/>
        </p:nvSpPr>
        <p:spPr>
          <a:xfrm>
            <a:off x="1431492" y="1318364"/>
            <a:ext cx="959366" cy="560475"/>
          </a:xfrm>
          <a:prstGeom prst="rect">
            <a:avLst/>
          </a:prstGeom>
        </p:spPr>
        <p:txBody>
          <a:bodyPr wrap="none" lIns="78169" tIns="39085" rIns="78169" bIns="39085">
            <a:spAutoFit/>
          </a:bodyPr>
          <a:lstStyle/>
          <a:p>
            <a:pPr defTabSz="725608">
              <a:defRPr/>
            </a:pPr>
            <a:r>
              <a:rPr lang="zh-CN" altLang="en-US" sz="3129" b="1" kern="0" dirty="0">
                <a:solidFill>
                  <a:srgbClr val="FFFFFF"/>
                </a:solidFill>
                <a:latin typeface="微软雅黑" pitchFamily="34" charset="-122"/>
                <a:ea typeface="微软雅黑" pitchFamily="34" charset="-122"/>
              </a:rPr>
              <a:t>会议</a:t>
            </a:r>
            <a:endParaRPr lang="id-ID" sz="3129" b="1" kern="0" dirty="0">
              <a:solidFill>
                <a:srgbClr val="FFFFFF"/>
              </a:solidFill>
              <a:latin typeface="微软雅黑" pitchFamily="34" charset="-122"/>
            </a:endParaRPr>
          </a:p>
        </p:txBody>
      </p:sp>
      <p:sp>
        <p:nvSpPr>
          <p:cNvPr id="235" name="Rectangle 64"/>
          <p:cNvSpPr/>
          <p:nvPr/>
        </p:nvSpPr>
        <p:spPr>
          <a:xfrm>
            <a:off x="4686864" y="1285157"/>
            <a:ext cx="3793052" cy="341441"/>
          </a:xfrm>
          <a:prstGeom prst="rect">
            <a:avLst/>
          </a:prstGeom>
        </p:spPr>
        <p:txBody>
          <a:bodyPr wrap="square" lIns="78169" tIns="39085" rIns="78169" bIns="39085">
            <a:spAutoFit/>
          </a:bodyPr>
          <a:lstStyle/>
          <a:p>
            <a:pPr algn="just" defTabSz="725608">
              <a:defRPr/>
            </a:pPr>
            <a:r>
              <a:rPr lang="zh-CN" altLang="en-US" sz="853" kern="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此处添加详细文本描述，建议与标题相关并符合整体语言风格，语言描述尽量简洁生动。尽量将每页幻灯片的字数控制在</a:t>
            </a:r>
            <a:r>
              <a:rPr lang="en-US" altLang="zh-CN" sz="853" kern="0" dirty="0">
                <a:solidFill>
                  <a:schemeClr val="bg1">
                    <a:lumMod val="50000"/>
                  </a:schemeClr>
                </a:solidFill>
                <a:latin typeface="微软雅黑" pitchFamily="34" charset="-122"/>
                <a:ea typeface="微软雅黑" pitchFamily="34" charset="-122"/>
              </a:rPr>
              <a:t>200</a:t>
            </a:r>
            <a:r>
              <a:rPr lang="zh-CN" altLang="en-US" sz="853" kern="0" dirty="0">
                <a:solidFill>
                  <a:schemeClr val="bg1">
                    <a:lumMod val="50000"/>
                  </a:schemeClr>
                </a:solidFill>
                <a:latin typeface="微软雅黑" pitchFamily="34" charset="-122"/>
                <a:ea typeface="微软雅黑" pitchFamily="34" charset="-122"/>
              </a:rPr>
              <a:t>字以内</a:t>
            </a:r>
          </a:p>
        </p:txBody>
      </p:sp>
      <p:sp>
        <p:nvSpPr>
          <p:cNvPr id="236" name="Freeform 14"/>
          <p:cNvSpPr>
            <a:spLocks/>
          </p:cNvSpPr>
          <p:nvPr/>
        </p:nvSpPr>
        <p:spPr bwMode="auto">
          <a:xfrm>
            <a:off x="1345930" y="2126634"/>
            <a:ext cx="2547458" cy="704297"/>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 name="T10" fmla="*/ 0 w 2053"/>
              <a:gd name="T11" fmla="*/ 0 h 531"/>
            </a:gdLst>
            <a:ahLst/>
            <a:cxnLst>
              <a:cxn ang="0">
                <a:pos x="T0" y="T1"/>
              </a:cxn>
              <a:cxn ang="0">
                <a:pos x="T2" y="T3"/>
              </a:cxn>
              <a:cxn ang="0">
                <a:pos x="T4" y="T5"/>
              </a:cxn>
              <a:cxn ang="0">
                <a:pos x="T6" y="T7"/>
              </a:cxn>
              <a:cxn ang="0">
                <a:pos x="T8" y="T9"/>
              </a:cxn>
              <a:cxn ang="0">
                <a:pos x="T10" y="T11"/>
              </a:cxn>
            </a:cxnLst>
            <a:rect l="0" t="0" r="r" b="b"/>
            <a:pathLst>
              <a:path w="2053" h="531">
                <a:moveTo>
                  <a:pt x="0" y="0"/>
                </a:moveTo>
                <a:lnTo>
                  <a:pt x="0" y="531"/>
                </a:lnTo>
                <a:lnTo>
                  <a:pt x="1893" y="531"/>
                </a:lnTo>
                <a:lnTo>
                  <a:pt x="2053" y="273"/>
                </a:lnTo>
                <a:lnTo>
                  <a:pt x="1893" y="0"/>
                </a:lnTo>
                <a:lnTo>
                  <a:pt x="0" y="0"/>
                </a:lnTo>
                <a:close/>
              </a:path>
            </a:pathLst>
          </a:custGeom>
          <a:solidFill>
            <a:schemeClr val="accent1">
              <a:lumMod val="20000"/>
              <a:lumOff val="80000"/>
            </a:schemeClr>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37" name="Rectangle 67"/>
          <p:cNvSpPr/>
          <p:nvPr/>
        </p:nvSpPr>
        <p:spPr>
          <a:xfrm>
            <a:off x="1431492" y="2194113"/>
            <a:ext cx="959366" cy="560475"/>
          </a:xfrm>
          <a:prstGeom prst="rect">
            <a:avLst/>
          </a:prstGeom>
        </p:spPr>
        <p:txBody>
          <a:bodyPr wrap="none" lIns="78169" tIns="39085" rIns="78169" bIns="39085">
            <a:spAutoFit/>
          </a:bodyPr>
          <a:lstStyle/>
          <a:p>
            <a:pPr defTabSz="725608">
              <a:defRPr/>
            </a:pPr>
            <a:r>
              <a:rPr lang="zh-CN" altLang="en-US" sz="3129" b="1" kern="0" dirty="0">
                <a:solidFill>
                  <a:srgbClr val="FFFFFF"/>
                </a:solidFill>
                <a:latin typeface="微软雅黑" pitchFamily="34" charset="-122"/>
                <a:ea typeface="微软雅黑" pitchFamily="34" charset="-122"/>
              </a:rPr>
              <a:t>执行</a:t>
            </a:r>
            <a:endParaRPr lang="id-ID" sz="3129" b="1" kern="0" dirty="0">
              <a:solidFill>
                <a:srgbClr val="FFFFFF"/>
              </a:solidFill>
              <a:latin typeface="微软雅黑" pitchFamily="34" charset="-122"/>
            </a:endParaRPr>
          </a:p>
        </p:txBody>
      </p:sp>
      <p:sp>
        <p:nvSpPr>
          <p:cNvPr id="238" name="Rectangle 68"/>
          <p:cNvSpPr/>
          <p:nvPr/>
        </p:nvSpPr>
        <p:spPr>
          <a:xfrm>
            <a:off x="4686864" y="2135438"/>
            <a:ext cx="3793052" cy="341441"/>
          </a:xfrm>
          <a:prstGeom prst="rect">
            <a:avLst/>
          </a:prstGeom>
        </p:spPr>
        <p:txBody>
          <a:bodyPr wrap="square" lIns="78169" tIns="39085" rIns="78169" bIns="39085">
            <a:spAutoFit/>
          </a:bodyPr>
          <a:lstStyle/>
          <a:p>
            <a:pPr algn="just" defTabSz="725608">
              <a:defRPr/>
            </a:pPr>
            <a:r>
              <a:rPr lang="zh-CN" altLang="en-US" sz="853" kern="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此处添加详细文本描述，建议与标题相关并符合整体语言风格，语言描述尽量简洁生动。尽量将每页幻灯片的字数控制在</a:t>
            </a:r>
            <a:r>
              <a:rPr lang="en-US" altLang="zh-CN" sz="853" kern="0" dirty="0">
                <a:solidFill>
                  <a:schemeClr val="bg1">
                    <a:lumMod val="50000"/>
                  </a:schemeClr>
                </a:solidFill>
                <a:latin typeface="微软雅黑" pitchFamily="34" charset="-122"/>
                <a:ea typeface="微软雅黑" pitchFamily="34" charset="-122"/>
              </a:rPr>
              <a:t>200</a:t>
            </a:r>
            <a:r>
              <a:rPr lang="zh-CN" altLang="en-US" sz="853" kern="0" dirty="0">
                <a:solidFill>
                  <a:schemeClr val="bg1">
                    <a:lumMod val="50000"/>
                  </a:schemeClr>
                </a:solidFill>
                <a:latin typeface="微软雅黑" pitchFamily="34" charset="-122"/>
                <a:ea typeface="微软雅黑" pitchFamily="34" charset="-122"/>
              </a:rPr>
              <a:t>字以内</a:t>
            </a:r>
          </a:p>
        </p:txBody>
      </p:sp>
      <p:sp>
        <p:nvSpPr>
          <p:cNvPr id="239" name="Freeform 16"/>
          <p:cNvSpPr>
            <a:spLocks/>
          </p:cNvSpPr>
          <p:nvPr/>
        </p:nvSpPr>
        <p:spPr bwMode="auto">
          <a:xfrm>
            <a:off x="1345930" y="3059438"/>
            <a:ext cx="2547458" cy="639306"/>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 name="T10" fmla="*/ 0 w 2053"/>
              <a:gd name="T11" fmla="*/ 482 h 482"/>
            </a:gdLst>
            <a:ahLst/>
            <a:cxnLst>
              <a:cxn ang="0">
                <a:pos x="T0" y="T1"/>
              </a:cxn>
              <a:cxn ang="0">
                <a:pos x="T2" y="T3"/>
              </a:cxn>
              <a:cxn ang="0">
                <a:pos x="T4" y="T5"/>
              </a:cxn>
              <a:cxn ang="0">
                <a:pos x="T6" y="T7"/>
              </a:cxn>
              <a:cxn ang="0">
                <a:pos x="T8" y="T9"/>
              </a:cxn>
              <a:cxn ang="0">
                <a:pos x="T10" y="T11"/>
              </a:cxn>
            </a:cxnLst>
            <a:rect l="0" t="0" r="r" b="b"/>
            <a:pathLst>
              <a:path w="2053" h="482">
                <a:moveTo>
                  <a:pt x="0" y="482"/>
                </a:moveTo>
                <a:lnTo>
                  <a:pt x="0" y="0"/>
                </a:lnTo>
                <a:lnTo>
                  <a:pt x="1893" y="0"/>
                </a:lnTo>
                <a:lnTo>
                  <a:pt x="2053" y="241"/>
                </a:lnTo>
                <a:lnTo>
                  <a:pt x="1893" y="482"/>
                </a:lnTo>
                <a:lnTo>
                  <a:pt x="0" y="482"/>
                </a:lnTo>
                <a:close/>
              </a:path>
            </a:pathLst>
          </a:custGeom>
          <a:solidFill>
            <a:schemeClr val="accent1">
              <a:lumMod val="40000"/>
              <a:lumOff val="60000"/>
            </a:schemeClr>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40" name="Rectangle 71"/>
          <p:cNvSpPr/>
          <p:nvPr/>
        </p:nvSpPr>
        <p:spPr>
          <a:xfrm>
            <a:off x="1431492" y="3097763"/>
            <a:ext cx="959366" cy="560475"/>
          </a:xfrm>
          <a:prstGeom prst="rect">
            <a:avLst/>
          </a:prstGeom>
        </p:spPr>
        <p:txBody>
          <a:bodyPr wrap="none" lIns="78169" tIns="39085" rIns="78169" bIns="39085">
            <a:spAutoFit/>
          </a:bodyPr>
          <a:lstStyle/>
          <a:p>
            <a:pPr defTabSz="725608">
              <a:defRPr/>
            </a:pPr>
            <a:r>
              <a:rPr lang="zh-CN" altLang="en-US" sz="3129" b="1" kern="0" dirty="0">
                <a:solidFill>
                  <a:srgbClr val="FFFFFF"/>
                </a:solidFill>
                <a:latin typeface="微软雅黑" pitchFamily="34" charset="-122"/>
                <a:ea typeface="微软雅黑" pitchFamily="34" charset="-122"/>
              </a:rPr>
              <a:t>创意</a:t>
            </a:r>
            <a:endParaRPr lang="id-ID" sz="3129" b="1" kern="0" dirty="0">
              <a:solidFill>
                <a:srgbClr val="FFFFFF"/>
              </a:solidFill>
              <a:latin typeface="微软雅黑" pitchFamily="34" charset="-122"/>
            </a:endParaRPr>
          </a:p>
        </p:txBody>
      </p:sp>
      <p:sp>
        <p:nvSpPr>
          <p:cNvPr id="241" name="Rectangle 72"/>
          <p:cNvSpPr/>
          <p:nvPr/>
        </p:nvSpPr>
        <p:spPr>
          <a:xfrm>
            <a:off x="4686864" y="3058760"/>
            <a:ext cx="3793052" cy="341441"/>
          </a:xfrm>
          <a:prstGeom prst="rect">
            <a:avLst/>
          </a:prstGeom>
        </p:spPr>
        <p:txBody>
          <a:bodyPr wrap="square" lIns="78169" tIns="39085" rIns="78169" bIns="39085">
            <a:spAutoFit/>
          </a:bodyPr>
          <a:lstStyle/>
          <a:p>
            <a:pPr algn="just" defTabSz="725608">
              <a:defRPr/>
            </a:pPr>
            <a:r>
              <a:rPr lang="zh-CN" altLang="en-US" sz="853" kern="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此处添加详细文本描述，建议与标题相关并符合整体语言风格，语言描述尽量简洁生动。尽量将每页幻灯片的字数控制在</a:t>
            </a:r>
            <a:r>
              <a:rPr lang="en-US" altLang="zh-CN" sz="853" kern="0" dirty="0">
                <a:solidFill>
                  <a:schemeClr val="bg1">
                    <a:lumMod val="50000"/>
                  </a:schemeClr>
                </a:solidFill>
                <a:latin typeface="微软雅黑" pitchFamily="34" charset="-122"/>
                <a:ea typeface="微软雅黑" pitchFamily="34" charset="-122"/>
              </a:rPr>
              <a:t>200</a:t>
            </a:r>
            <a:r>
              <a:rPr lang="zh-CN" altLang="en-US" sz="853" kern="0" dirty="0">
                <a:solidFill>
                  <a:schemeClr val="bg1">
                    <a:lumMod val="50000"/>
                  </a:schemeClr>
                </a:solidFill>
                <a:latin typeface="微软雅黑" pitchFamily="34" charset="-122"/>
                <a:ea typeface="微软雅黑" pitchFamily="34" charset="-122"/>
              </a:rPr>
              <a:t>字以内</a:t>
            </a:r>
          </a:p>
        </p:txBody>
      </p:sp>
      <p:sp>
        <p:nvSpPr>
          <p:cNvPr id="242" name="Freeform 18"/>
          <p:cNvSpPr>
            <a:spLocks/>
          </p:cNvSpPr>
          <p:nvPr/>
        </p:nvSpPr>
        <p:spPr bwMode="auto">
          <a:xfrm>
            <a:off x="1345930" y="3927255"/>
            <a:ext cx="2547458" cy="575640"/>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 name="T10" fmla="*/ 0 w 2053"/>
              <a:gd name="T11" fmla="*/ 0 h 434"/>
            </a:gdLst>
            <a:ahLst/>
            <a:cxnLst>
              <a:cxn ang="0">
                <a:pos x="T0" y="T1"/>
              </a:cxn>
              <a:cxn ang="0">
                <a:pos x="T2" y="T3"/>
              </a:cxn>
              <a:cxn ang="0">
                <a:pos x="T4" y="T5"/>
              </a:cxn>
              <a:cxn ang="0">
                <a:pos x="T6" y="T7"/>
              </a:cxn>
              <a:cxn ang="0">
                <a:pos x="T8" y="T9"/>
              </a:cxn>
              <a:cxn ang="0">
                <a:pos x="T10" y="T11"/>
              </a:cxn>
            </a:cxnLst>
            <a:rect l="0" t="0" r="r" b="b"/>
            <a:pathLst>
              <a:path w="2053" h="434">
                <a:moveTo>
                  <a:pt x="0" y="0"/>
                </a:moveTo>
                <a:lnTo>
                  <a:pt x="0" y="434"/>
                </a:lnTo>
                <a:lnTo>
                  <a:pt x="1893" y="434"/>
                </a:lnTo>
                <a:lnTo>
                  <a:pt x="2053" y="225"/>
                </a:lnTo>
                <a:lnTo>
                  <a:pt x="1893" y="0"/>
                </a:lnTo>
                <a:lnTo>
                  <a:pt x="0" y="0"/>
                </a:lnTo>
                <a:close/>
              </a:path>
            </a:pathLst>
          </a:custGeom>
          <a:solidFill>
            <a:schemeClr val="accent1">
              <a:lumMod val="20000"/>
              <a:lumOff val="80000"/>
            </a:schemeClr>
          </a:solidFill>
          <a:ln>
            <a:noFill/>
          </a:ln>
        </p:spPr>
        <p:txBody>
          <a:bodyPr vert="horz" wrap="square" lIns="78169" tIns="39085" rIns="78169" bIns="39085" numCol="1" anchor="t" anchorCtr="0" compatLnSpc="1">
            <a:prstTxWarp prst="textNoShape">
              <a:avLst/>
            </a:prstTxWarp>
          </a:bodyPr>
          <a:lstStyle/>
          <a:p>
            <a:pPr defTabSz="725608"/>
            <a:endParaRPr lang="id-ID" sz="1422" kern="0" dirty="0">
              <a:solidFill>
                <a:sysClr val="windowText" lastClr="000000"/>
              </a:solidFill>
              <a:latin typeface="微软雅黑" pitchFamily="34" charset="-122"/>
            </a:endParaRPr>
          </a:p>
        </p:txBody>
      </p:sp>
      <p:sp>
        <p:nvSpPr>
          <p:cNvPr id="243" name="Rectangle 75"/>
          <p:cNvSpPr/>
          <p:nvPr/>
        </p:nvSpPr>
        <p:spPr>
          <a:xfrm>
            <a:off x="1431492" y="3943048"/>
            <a:ext cx="959366" cy="560475"/>
          </a:xfrm>
          <a:prstGeom prst="rect">
            <a:avLst/>
          </a:prstGeom>
        </p:spPr>
        <p:txBody>
          <a:bodyPr wrap="none" lIns="78169" tIns="39085" rIns="78169" bIns="39085">
            <a:spAutoFit/>
          </a:bodyPr>
          <a:lstStyle/>
          <a:p>
            <a:pPr defTabSz="725608">
              <a:defRPr/>
            </a:pPr>
            <a:r>
              <a:rPr lang="zh-CN" altLang="en-US" sz="3129" b="1" kern="0" dirty="0">
                <a:solidFill>
                  <a:srgbClr val="FFFFFF"/>
                </a:solidFill>
                <a:latin typeface="微软雅黑" pitchFamily="34" charset="-122"/>
                <a:ea typeface="微软雅黑" pitchFamily="34" charset="-122"/>
              </a:rPr>
              <a:t>上线</a:t>
            </a:r>
            <a:endParaRPr lang="id-ID" sz="3129" b="1" kern="0" dirty="0">
              <a:solidFill>
                <a:srgbClr val="FFFFFF"/>
              </a:solidFill>
              <a:latin typeface="微软雅黑" pitchFamily="34" charset="-122"/>
            </a:endParaRPr>
          </a:p>
        </p:txBody>
      </p:sp>
      <p:sp>
        <p:nvSpPr>
          <p:cNvPr id="244" name="Rectangle 76"/>
          <p:cNvSpPr/>
          <p:nvPr/>
        </p:nvSpPr>
        <p:spPr>
          <a:xfrm>
            <a:off x="4686864" y="3918951"/>
            <a:ext cx="3793052" cy="341441"/>
          </a:xfrm>
          <a:prstGeom prst="rect">
            <a:avLst/>
          </a:prstGeom>
        </p:spPr>
        <p:txBody>
          <a:bodyPr wrap="square" lIns="78169" tIns="39085" rIns="78169" bIns="39085">
            <a:spAutoFit/>
          </a:bodyPr>
          <a:lstStyle/>
          <a:p>
            <a:pPr algn="just" defTabSz="725608">
              <a:defRPr/>
            </a:pPr>
            <a:r>
              <a:rPr lang="zh-CN" altLang="en-US" sz="853" kern="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此处添加详细文本描述，建议与标题相关并符合整体语言风格，语言描述尽量简洁生动。尽量将每页幻灯片的字数控制在</a:t>
            </a:r>
            <a:r>
              <a:rPr lang="en-US" altLang="zh-CN" sz="853" kern="0" dirty="0">
                <a:solidFill>
                  <a:schemeClr val="bg1">
                    <a:lumMod val="50000"/>
                  </a:schemeClr>
                </a:solidFill>
                <a:latin typeface="微软雅黑" pitchFamily="34" charset="-122"/>
                <a:ea typeface="微软雅黑" pitchFamily="34" charset="-122"/>
              </a:rPr>
              <a:t>200</a:t>
            </a:r>
            <a:r>
              <a:rPr lang="zh-CN" altLang="en-US" sz="853" kern="0" dirty="0">
                <a:solidFill>
                  <a:schemeClr val="bg1">
                    <a:lumMod val="50000"/>
                  </a:schemeClr>
                </a:solidFill>
                <a:latin typeface="微软雅黑" pitchFamily="34" charset="-122"/>
                <a:ea typeface="微软雅黑" pitchFamily="34" charset="-122"/>
              </a:rPr>
              <a:t>字以内</a:t>
            </a:r>
          </a:p>
        </p:txBody>
      </p:sp>
      <p:sp>
        <p:nvSpPr>
          <p:cNvPr id="245" name="Freeform 26"/>
          <p:cNvSpPr>
            <a:spLocks noEditPoints="1"/>
          </p:cNvSpPr>
          <p:nvPr/>
        </p:nvSpPr>
        <p:spPr bwMode="auto">
          <a:xfrm rot="2700000">
            <a:off x="4178100" y="1414451"/>
            <a:ext cx="218303" cy="387696"/>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0A0A0A"/>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grpSp>
        <p:nvGrpSpPr>
          <p:cNvPr id="2" name="Group 97"/>
          <p:cNvGrpSpPr/>
          <p:nvPr/>
        </p:nvGrpSpPr>
        <p:grpSpPr>
          <a:xfrm>
            <a:off x="4126134" y="3222913"/>
            <a:ext cx="322233" cy="317987"/>
            <a:chOff x="6719888" y="887413"/>
            <a:chExt cx="492125" cy="468312"/>
          </a:xfrm>
          <a:solidFill>
            <a:srgbClr val="0A0A0A"/>
          </a:solidFill>
        </p:grpSpPr>
        <p:sp>
          <p:nvSpPr>
            <p:cNvPr id="247"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604" tIns="25802" rIns="51604" bIns="25802"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48"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604" tIns="25802" rIns="51604" bIns="25802"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49"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604" tIns="25802" rIns="51604" bIns="25802"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50" name="Freeform 16"/>
            <p:cNvSpPr>
              <a:spLocks/>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604" tIns="25802" rIns="51604" bIns="25802"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51" name="Freeform 17"/>
            <p:cNvSpPr>
              <a:spLocks/>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604" tIns="25802" rIns="51604" bIns="25802"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52" name="Freeform 18"/>
            <p:cNvSpPr>
              <a:spLocks/>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604" tIns="25802" rIns="51604" bIns="25802"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grpSp>
      <p:sp>
        <p:nvSpPr>
          <p:cNvPr id="253" name="Freeform 22"/>
          <p:cNvSpPr>
            <a:spLocks noEditPoints="1"/>
          </p:cNvSpPr>
          <p:nvPr/>
        </p:nvSpPr>
        <p:spPr bwMode="auto">
          <a:xfrm>
            <a:off x="4123820" y="2288062"/>
            <a:ext cx="326861" cy="341033"/>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0A0A0A"/>
          </a:solidFill>
          <a:ln>
            <a:noFill/>
          </a:ln>
        </p:spPr>
        <p:txBody>
          <a:bodyPr vert="horz" wrap="square" lIns="78169" tIns="39085" rIns="78169" bIns="39085"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grpSp>
        <p:nvGrpSpPr>
          <p:cNvPr id="3" name="Group 105"/>
          <p:cNvGrpSpPr/>
          <p:nvPr/>
        </p:nvGrpSpPr>
        <p:grpSpPr>
          <a:xfrm rot="2700000">
            <a:off x="4176019" y="4055167"/>
            <a:ext cx="222467" cy="373853"/>
            <a:chOff x="4732338" y="4783138"/>
            <a:chExt cx="703263" cy="1225550"/>
          </a:xfrm>
          <a:solidFill>
            <a:srgbClr val="0A0A0A"/>
          </a:solidFill>
        </p:grpSpPr>
        <p:sp>
          <p:nvSpPr>
            <p:cNvPr id="255"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604" tIns="25802" rIns="51604" bIns="25802"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56"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604" tIns="25802" rIns="51604" bIns="25802"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sp>
          <p:nvSpPr>
            <p:cNvPr id="257"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604" tIns="25802" rIns="51604" bIns="25802" numCol="1" anchor="t" anchorCtr="0" compatLnSpc="1">
              <a:prstTxWarp prst="textNoShape">
                <a:avLst/>
              </a:prstTxWarp>
            </a:bodyPr>
            <a:lstStyle/>
            <a:p>
              <a:pPr defTabSz="725608">
                <a:defRPr/>
              </a:pPr>
              <a:endParaRPr lang="id-ID" sz="1422" kern="0" dirty="0">
                <a:solidFill>
                  <a:sysClr val="windowText" lastClr="000000"/>
                </a:solidFill>
                <a:latin typeface="微软雅黑" pitchFamily="34" charset="-122"/>
              </a:endParaRPr>
            </a:p>
          </p:txBody>
        </p:sp>
      </p:grpSp>
      <p:sp>
        <p:nvSpPr>
          <p:cNvPr id="258" name="Rectangle 109"/>
          <p:cNvSpPr/>
          <p:nvPr/>
        </p:nvSpPr>
        <p:spPr>
          <a:xfrm>
            <a:off x="79491" y="1683424"/>
            <a:ext cx="484877" cy="396264"/>
          </a:xfrm>
          <a:prstGeom prst="rect">
            <a:avLst/>
          </a:prstGeom>
        </p:spPr>
        <p:txBody>
          <a:bodyPr wrap="none" lIns="78169" tIns="39085" rIns="78169" bIns="39085">
            <a:spAutoFit/>
          </a:bodyPr>
          <a:lstStyle/>
          <a:p>
            <a:pPr defTabSz="725608">
              <a:defRPr/>
            </a:pPr>
            <a:r>
              <a:rPr lang="id-ID" sz="2062" b="1" kern="0" dirty="0">
                <a:solidFill>
                  <a:srgbClr val="FFFFFF"/>
                </a:solidFill>
                <a:latin typeface="微软雅黑" pitchFamily="34" charset="-122"/>
              </a:rPr>
              <a:t>01</a:t>
            </a:r>
          </a:p>
        </p:txBody>
      </p:sp>
      <p:sp>
        <p:nvSpPr>
          <p:cNvPr id="259" name="Rectangle 110"/>
          <p:cNvSpPr/>
          <p:nvPr/>
        </p:nvSpPr>
        <p:spPr>
          <a:xfrm>
            <a:off x="69347" y="2274899"/>
            <a:ext cx="484877" cy="396264"/>
          </a:xfrm>
          <a:prstGeom prst="rect">
            <a:avLst/>
          </a:prstGeom>
        </p:spPr>
        <p:txBody>
          <a:bodyPr wrap="none" lIns="78169" tIns="39085" rIns="78169" bIns="39085">
            <a:spAutoFit/>
          </a:bodyPr>
          <a:lstStyle/>
          <a:p>
            <a:pPr defTabSz="725608">
              <a:defRPr/>
            </a:pPr>
            <a:r>
              <a:rPr lang="id-ID" sz="2062" b="1" kern="0" dirty="0">
                <a:solidFill>
                  <a:srgbClr val="FFFFFF"/>
                </a:solidFill>
                <a:latin typeface="微软雅黑" pitchFamily="34" charset="-122"/>
              </a:rPr>
              <a:t>02</a:t>
            </a:r>
          </a:p>
        </p:txBody>
      </p:sp>
      <p:sp>
        <p:nvSpPr>
          <p:cNvPr id="260" name="Rectangle 111"/>
          <p:cNvSpPr/>
          <p:nvPr/>
        </p:nvSpPr>
        <p:spPr>
          <a:xfrm>
            <a:off x="70698" y="2874157"/>
            <a:ext cx="484877" cy="396264"/>
          </a:xfrm>
          <a:prstGeom prst="rect">
            <a:avLst/>
          </a:prstGeom>
        </p:spPr>
        <p:txBody>
          <a:bodyPr wrap="none" lIns="78169" tIns="39085" rIns="78169" bIns="39085">
            <a:spAutoFit/>
          </a:bodyPr>
          <a:lstStyle/>
          <a:p>
            <a:pPr defTabSz="725608">
              <a:defRPr/>
            </a:pPr>
            <a:r>
              <a:rPr lang="id-ID" sz="2062" b="1" kern="0" dirty="0">
                <a:solidFill>
                  <a:srgbClr val="FFFFFF"/>
                </a:solidFill>
                <a:latin typeface="微软雅黑" pitchFamily="34" charset="-122"/>
              </a:rPr>
              <a:t>03</a:t>
            </a:r>
          </a:p>
        </p:txBody>
      </p:sp>
      <p:sp>
        <p:nvSpPr>
          <p:cNvPr id="261" name="Rectangle 112"/>
          <p:cNvSpPr/>
          <p:nvPr/>
        </p:nvSpPr>
        <p:spPr>
          <a:xfrm>
            <a:off x="70023" y="3465635"/>
            <a:ext cx="484877" cy="396264"/>
          </a:xfrm>
          <a:prstGeom prst="rect">
            <a:avLst/>
          </a:prstGeom>
        </p:spPr>
        <p:txBody>
          <a:bodyPr wrap="none" lIns="78169" tIns="39085" rIns="78169" bIns="39085">
            <a:spAutoFit/>
          </a:bodyPr>
          <a:lstStyle/>
          <a:p>
            <a:pPr defTabSz="725608">
              <a:defRPr/>
            </a:pPr>
            <a:r>
              <a:rPr lang="id-ID" sz="2062" b="1" kern="0" dirty="0">
                <a:solidFill>
                  <a:srgbClr val="FFFFFF"/>
                </a:solidFill>
                <a:latin typeface="微软雅黑" pitchFamily="34" charset="-122"/>
              </a:rPr>
              <a:t>04</a:t>
            </a:r>
          </a:p>
        </p:txBody>
      </p:sp>
      <p:cxnSp>
        <p:nvCxnSpPr>
          <p:cNvPr id="262" name="Straight Connector 114"/>
          <p:cNvCxnSpPr/>
          <p:nvPr/>
        </p:nvCxnSpPr>
        <p:spPr>
          <a:xfrm>
            <a:off x="4663606" y="1277845"/>
            <a:ext cx="561" cy="660908"/>
          </a:xfrm>
          <a:prstGeom prst="line">
            <a:avLst/>
          </a:prstGeom>
          <a:noFill/>
          <a:ln w="19050" cap="flat" cmpd="sng" algn="ctr">
            <a:solidFill>
              <a:schemeClr val="accent1"/>
            </a:solidFill>
            <a:prstDash val="solid"/>
            <a:miter lim="800000"/>
          </a:ln>
          <a:effectLst/>
        </p:spPr>
      </p:cxnSp>
      <p:cxnSp>
        <p:nvCxnSpPr>
          <p:cNvPr id="263" name="Straight Connector 115"/>
          <p:cNvCxnSpPr/>
          <p:nvPr/>
        </p:nvCxnSpPr>
        <p:spPr>
          <a:xfrm>
            <a:off x="4663606" y="2128126"/>
            <a:ext cx="561" cy="660908"/>
          </a:xfrm>
          <a:prstGeom prst="line">
            <a:avLst/>
          </a:prstGeom>
          <a:noFill/>
          <a:ln w="19050" cap="flat" cmpd="sng" algn="ctr">
            <a:solidFill>
              <a:schemeClr val="accent1"/>
            </a:solidFill>
            <a:prstDash val="solid"/>
            <a:miter lim="800000"/>
          </a:ln>
          <a:effectLst/>
        </p:spPr>
      </p:cxnSp>
      <p:cxnSp>
        <p:nvCxnSpPr>
          <p:cNvPr id="264" name="Straight Connector 116"/>
          <p:cNvCxnSpPr/>
          <p:nvPr/>
        </p:nvCxnSpPr>
        <p:spPr>
          <a:xfrm>
            <a:off x="4663606" y="3051449"/>
            <a:ext cx="561" cy="660908"/>
          </a:xfrm>
          <a:prstGeom prst="line">
            <a:avLst/>
          </a:prstGeom>
          <a:noFill/>
          <a:ln w="19050" cap="flat" cmpd="sng" algn="ctr">
            <a:solidFill>
              <a:schemeClr val="accent1"/>
            </a:solidFill>
            <a:prstDash val="solid"/>
            <a:miter lim="800000"/>
          </a:ln>
          <a:effectLst/>
        </p:spPr>
      </p:cxnSp>
      <p:cxnSp>
        <p:nvCxnSpPr>
          <p:cNvPr id="265" name="Straight Connector 117"/>
          <p:cNvCxnSpPr/>
          <p:nvPr/>
        </p:nvCxnSpPr>
        <p:spPr>
          <a:xfrm>
            <a:off x="4663606" y="3911638"/>
            <a:ext cx="561" cy="660908"/>
          </a:xfrm>
          <a:prstGeom prst="line">
            <a:avLst/>
          </a:prstGeom>
          <a:noFill/>
          <a:ln w="19050" cap="flat" cmpd="sng" algn="ctr">
            <a:solidFill>
              <a:schemeClr val="accent1"/>
            </a:solidFill>
            <a:prstDash val="solid"/>
            <a:miter lim="800000"/>
          </a:ln>
          <a:effectLst/>
        </p:spPr>
      </p:cxnSp>
    </p:spTree>
    <p:extLst>
      <p:ext uri="{BB962C8B-B14F-4D97-AF65-F5344CB8AC3E}">
        <p14:creationId xmlns:p14="http://schemas.microsoft.com/office/powerpoint/2010/main" val="17645610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ractur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300"/>
                                        <p:tgtEl>
                                          <p:spTgt spid="2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wipe(left)">
                                      <p:cBhvr>
                                        <p:cTn id="10" dur="300"/>
                                        <p:tgtEl>
                                          <p:spTgt spid="23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1"/>
                                        </p:tgtEl>
                                        <p:attrNameLst>
                                          <p:attrName>style.visibility</p:attrName>
                                        </p:attrNameLst>
                                      </p:cBhvr>
                                      <p:to>
                                        <p:strVal val="visible"/>
                                      </p:to>
                                    </p:set>
                                    <p:animEffect transition="in" filter="wipe(left)">
                                      <p:cBhvr>
                                        <p:cTn id="13" dur="300"/>
                                        <p:tgtEl>
                                          <p:spTgt spid="23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2"/>
                                        </p:tgtEl>
                                        <p:attrNameLst>
                                          <p:attrName>style.visibility</p:attrName>
                                        </p:attrNameLst>
                                      </p:cBhvr>
                                      <p:to>
                                        <p:strVal val="visible"/>
                                      </p:to>
                                    </p:set>
                                    <p:animEffect transition="in" filter="wipe(left)">
                                      <p:cBhvr>
                                        <p:cTn id="16" dur="300"/>
                                        <p:tgtEl>
                                          <p:spTgt spid="2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8"/>
                                        </p:tgtEl>
                                        <p:attrNameLst>
                                          <p:attrName>style.visibility</p:attrName>
                                        </p:attrNameLst>
                                      </p:cBhvr>
                                      <p:to>
                                        <p:strVal val="visible"/>
                                      </p:to>
                                    </p:set>
                                    <p:animEffect transition="in" filter="fade">
                                      <p:cBhvr>
                                        <p:cTn id="19" dur="300"/>
                                        <p:tgtEl>
                                          <p:spTgt spid="2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9"/>
                                        </p:tgtEl>
                                        <p:attrNameLst>
                                          <p:attrName>style.visibility</p:attrName>
                                        </p:attrNameLst>
                                      </p:cBhvr>
                                      <p:to>
                                        <p:strVal val="visible"/>
                                      </p:to>
                                    </p:set>
                                    <p:animEffect transition="in" filter="fade">
                                      <p:cBhvr>
                                        <p:cTn id="22" dur="300"/>
                                        <p:tgtEl>
                                          <p:spTgt spid="2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0"/>
                                        </p:tgtEl>
                                        <p:attrNameLst>
                                          <p:attrName>style.visibility</p:attrName>
                                        </p:attrNameLst>
                                      </p:cBhvr>
                                      <p:to>
                                        <p:strVal val="visible"/>
                                      </p:to>
                                    </p:set>
                                    <p:animEffect transition="in" filter="fade">
                                      <p:cBhvr>
                                        <p:cTn id="25" dur="300"/>
                                        <p:tgtEl>
                                          <p:spTgt spid="2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1"/>
                                        </p:tgtEl>
                                        <p:attrNameLst>
                                          <p:attrName>style.visibility</p:attrName>
                                        </p:attrNameLst>
                                      </p:cBhvr>
                                      <p:to>
                                        <p:strVal val="visible"/>
                                      </p:to>
                                    </p:set>
                                    <p:animEffect transition="in" filter="fade">
                                      <p:cBhvr>
                                        <p:cTn id="28" dur="300"/>
                                        <p:tgtEl>
                                          <p:spTgt spid="261"/>
                                        </p:tgtEl>
                                      </p:cBhvr>
                                    </p:animEffect>
                                  </p:childTnLst>
                                </p:cTn>
                              </p:par>
                            </p:childTnLst>
                          </p:cTn>
                        </p:par>
                        <p:par>
                          <p:cTn id="29" fill="hold">
                            <p:stCondLst>
                              <p:cond delay="300"/>
                            </p:stCondLst>
                            <p:childTnLst>
                              <p:par>
                                <p:cTn id="30" presetID="22" presetClass="entr" presetSubtype="8" fill="hold" grpId="0" nodeType="afterEffect">
                                  <p:stCondLst>
                                    <p:cond delay="0"/>
                                  </p:stCondLst>
                                  <p:childTnLst>
                                    <p:set>
                                      <p:cBhvr>
                                        <p:cTn id="31" dur="1" fill="hold">
                                          <p:stCondLst>
                                            <p:cond delay="0"/>
                                          </p:stCondLst>
                                        </p:cTn>
                                        <p:tgtEl>
                                          <p:spTgt spid="224"/>
                                        </p:tgtEl>
                                        <p:attrNameLst>
                                          <p:attrName>style.visibility</p:attrName>
                                        </p:attrNameLst>
                                      </p:cBhvr>
                                      <p:to>
                                        <p:strVal val="visible"/>
                                      </p:to>
                                    </p:set>
                                    <p:animEffect transition="in" filter="wipe(left)">
                                      <p:cBhvr>
                                        <p:cTn id="32" dur="300"/>
                                        <p:tgtEl>
                                          <p:spTgt spid="22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25"/>
                                        </p:tgtEl>
                                        <p:attrNameLst>
                                          <p:attrName>style.visibility</p:attrName>
                                        </p:attrNameLst>
                                      </p:cBhvr>
                                      <p:to>
                                        <p:strVal val="visible"/>
                                      </p:to>
                                    </p:set>
                                    <p:animEffect transition="in" filter="wipe(left)">
                                      <p:cBhvr>
                                        <p:cTn id="35" dur="300"/>
                                        <p:tgtEl>
                                          <p:spTgt spid="22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26"/>
                                        </p:tgtEl>
                                        <p:attrNameLst>
                                          <p:attrName>style.visibility</p:attrName>
                                        </p:attrNameLst>
                                      </p:cBhvr>
                                      <p:to>
                                        <p:strVal val="visible"/>
                                      </p:to>
                                    </p:set>
                                    <p:animEffect transition="in" filter="wipe(left)">
                                      <p:cBhvr>
                                        <p:cTn id="38" dur="300"/>
                                        <p:tgtEl>
                                          <p:spTgt spid="22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left)">
                                      <p:cBhvr>
                                        <p:cTn id="41" dur="300"/>
                                        <p:tgtEl>
                                          <p:spTgt spid="227"/>
                                        </p:tgtEl>
                                      </p:cBhvr>
                                    </p:animEffect>
                                  </p:childTnLst>
                                </p:cTn>
                              </p:par>
                            </p:childTnLst>
                          </p:cTn>
                        </p:par>
                        <p:par>
                          <p:cTn id="42" fill="hold">
                            <p:stCondLst>
                              <p:cond delay="600"/>
                            </p:stCondLst>
                            <p:childTnLst>
                              <p:par>
                                <p:cTn id="43" presetID="22" presetClass="entr" presetSubtype="8" fill="hold" grpId="0" nodeType="afterEffect">
                                  <p:stCondLst>
                                    <p:cond delay="0"/>
                                  </p:stCondLst>
                                  <p:childTnLst>
                                    <p:set>
                                      <p:cBhvr>
                                        <p:cTn id="44" dur="1" fill="hold">
                                          <p:stCondLst>
                                            <p:cond delay="0"/>
                                          </p:stCondLst>
                                        </p:cTn>
                                        <p:tgtEl>
                                          <p:spTgt spid="233"/>
                                        </p:tgtEl>
                                        <p:attrNameLst>
                                          <p:attrName>style.visibility</p:attrName>
                                        </p:attrNameLst>
                                      </p:cBhvr>
                                      <p:to>
                                        <p:strVal val="visible"/>
                                      </p:to>
                                    </p:set>
                                    <p:animEffect transition="in" filter="wipe(left)">
                                      <p:cBhvr>
                                        <p:cTn id="45" dur="300"/>
                                        <p:tgtEl>
                                          <p:spTgt spid="23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36"/>
                                        </p:tgtEl>
                                        <p:attrNameLst>
                                          <p:attrName>style.visibility</p:attrName>
                                        </p:attrNameLst>
                                      </p:cBhvr>
                                      <p:to>
                                        <p:strVal val="visible"/>
                                      </p:to>
                                    </p:set>
                                    <p:animEffect transition="in" filter="wipe(left)">
                                      <p:cBhvr>
                                        <p:cTn id="48" dur="300"/>
                                        <p:tgtEl>
                                          <p:spTgt spid="23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39"/>
                                        </p:tgtEl>
                                        <p:attrNameLst>
                                          <p:attrName>style.visibility</p:attrName>
                                        </p:attrNameLst>
                                      </p:cBhvr>
                                      <p:to>
                                        <p:strVal val="visible"/>
                                      </p:to>
                                    </p:set>
                                    <p:animEffect transition="in" filter="wipe(left)">
                                      <p:cBhvr>
                                        <p:cTn id="51" dur="300"/>
                                        <p:tgtEl>
                                          <p:spTgt spid="23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42"/>
                                        </p:tgtEl>
                                        <p:attrNameLst>
                                          <p:attrName>style.visibility</p:attrName>
                                        </p:attrNameLst>
                                      </p:cBhvr>
                                      <p:to>
                                        <p:strVal val="visible"/>
                                      </p:to>
                                    </p:set>
                                    <p:animEffect transition="in" filter="wipe(left)">
                                      <p:cBhvr>
                                        <p:cTn id="54" dur="300"/>
                                        <p:tgtEl>
                                          <p:spTgt spid="2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4"/>
                                        </p:tgtEl>
                                        <p:attrNameLst>
                                          <p:attrName>style.visibility</p:attrName>
                                        </p:attrNameLst>
                                      </p:cBhvr>
                                      <p:to>
                                        <p:strVal val="visible"/>
                                      </p:to>
                                    </p:set>
                                    <p:animEffect transition="in" filter="fade">
                                      <p:cBhvr>
                                        <p:cTn id="57" dur="300"/>
                                        <p:tgtEl>
                                          <p:spTgt spid="2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7"/>
                                        </p:tgtEl>
                                        <p:attrNameLst>
                                          <p:attrName>style.visibility</p:attrName>
                                        </p:attrNameLst>
                                      </p:cBhvr>
                                      <p:to>
                                        <p:strVal val="visible"/>
                                      </p:to>
                                    </p:set>
                                    <p:animEffect transition="in" filter="fade">
                                      <p:cBhvr>
                                        <p:cTn id="60" dur="300"/>
                                        <p:tgtEl>
                                          <p:spTgt spid="2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0"/>
                                        </p:tgtEl>
                                        <p:attrNameLst>
                                          <p:attrName>style.visibility</p:attrName>
                                        </p:attrNameLst>
                                      </p:cBhvr>
                                      <p:to>
                                        <p:strVal val="visible"/>
                                      </p:to>
                                    </p:set>
                                    <p:animEffect transition="in" filter="fade">
                                      <p:cBhvr>
                                        <p:cTn id="63" dur="300"/>
                                        <p:tgtEl>
                                          <p:spTgt spid="2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3"/>
                                        </p:tgtEl>
                                        <p:attrNameLst>
                                          <p:attrName>style.visibility</p:attrName>
                                        </p:attrNameLst>
                                      </p:cBhvr>
                                      <p:to>
                                        <p:strVal val="visible"/>
                                      </p:to>
                                    </p:set>
                                    <p:animEffect transition="in" filter="fade">
                                      <p:cBhvr>
                                        <p:cTn id="66" dur="300"/>
                                        <p:tgtEl>
                                          <p:spTgt spid="243"/>
                                        </p:tgtEl>
                                      </p:cBhvr>
                                    </p:animEffect>
                                  </p:childTnLst>
                                </p:cTn>
                              </p:par>
                            </p:childTnLst>
                          </p:cTn>
                        </p:par>
                        <p:par>
                          <p:cTn id="67" fill="hold">
                            <p:stCondLst>
                              <p:cond delay="900"/>
                            </p:stCondLst>
                            <p:childTnLst>
                              <p:par>
                                <p:cTn id="68" presetID="10" presetClass="entr" presetSubtype="0" fill="hold" grpId="0" nodeType="afterEffect">
                                  <p:stCondLst>
                                    <p:cond delay="0"/>
                                  </p:stCondLst>
                                  <p:childTnLst>
                                    <p:set>
                                      <p:cBhvr>
                                        <p:cTn id="69" dur="1" fill="hold">
                                          <p:stCondLst>
                                            <p:cond delay="0"/>
                                          </p:stCondLst>
                                        </p:cTn>
                                        <p:tgtEl>
                                          <p:spTgt spid="245"/>
                                        </p:tgtEl>
                                        <p:attrNameLst>
                                          <p:attrName>style.visibility</p:attrName>
                                        </p:attrNameLst>
                                      </p:cBhvr>
                                      <p:to>
                                        <p:strVal val="visible"/>
                                      </p:to>
                                    </p:set>
                                    <p:animEffect transition="in" filter="fade">
                                      <p:cBhvr>
                                        <p:cTn id="70" dur="300"/>
                                        <p:tgtEl>
                                          <p:spTgt spid="24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3"/>
                                        </p:tgtEl>
                                        <p:attrNameLst>
                                          <p:attrName>style.visibility</p:attrName>
                                        </p:attrNameLst>
                                      </p:cBhvr>
                                      <p:to>
                                        <p:strVal val="visible"/>
                                      </p:to>
                                    </p:set>
                                    <p:animEffect transition="in" filter="fade">
                                      <p:cBhvr>
                                        <p:cTn id="73" dur="300"/>
                                        <p:tgtEl>
                                          <p:spTgt spid="253"/>
                                        </p:tgtEl>
                                      </p:cBhvr>
                                    </p:animEffect>
                                  </p:childTnLst>
                                </p:cTn>
                              </p:par>
                              <p:par>
                                <p:cTn id="74" presetID="10" presetClass="entr" presetSubtype="0" fill="hold"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300"/>
                                        <p:tgtEl>
                                          <p:spTgt spid="2"/>
                                        </p:tgtEl>
                                      </p:cBhvr>
                                    </p:animEffect>
                                  </p:childTnLst>
                                </p:cTn>
                              </p:par>
                              <p:par>
                                <p:cTn id="77" presetID="10" presetClass="entr" presetSubtype="0" fill="hold" nodeType="with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300"/>
                                        <p:tgtEl>
                                          <p:spTgt spid="3"/>
                                        </p:tgtEl>
                                      </p:cBhvr>
                                    </p:animEffect>
                                  </p:childTnLst>
                                </p:cTn>
                              </p:par>
                              <p:par>
                                <p:cTn id="80" presetID="16" presetClass="entr" presetSubtype="42" fill="hold" nodeType="withEffect">
                                  <p:stCondLst>
                                    <p:cond delay="0"/>
                                  </p:stCondLst>
                                  <p:childTnLst>
                                    <p:set>
                                      <p:cBhvr>
                                        <p:cTn id="81" dur="1" fill="hold">
                                          <p:stCondLst>
                                            <p:cond delay="0"/>
                                          </p:stCondLst>
                                        </p:cTn>
                                        <p:tgtEl>
                                          <p:spTgt spid="262"/>
                                        </p:tgtEl>
                                        <p:attrNameLst>
                                          <p:attrName>style.visibility</p:attrName>
                                        </p:attrNameLst>
                                      </p:cBhvr>
                                      <p:to>
                                        <p:strVal val="visible"/>
                                      </p:to>
                                    </p:set>
                                    <p:animEffect transition="in" filter="barn(outHorizontal)">
                                      <p:cBhvr>
                                        <p:cTn id="82" dur="300"/>
                                        <p:tgtEl>
                                          <p:spTgt spid="262"/>
                                        </p:tgtEl>
                                      </p:cBhvr>
                                    </p:animEffect>
                                  </p:childTnLst>
                                </p:cTn>
                              </p:par>
                              <p:par>
                                <p:cTn id="83" presetID="16" presetClass="entr" presetSubtype="42" fill="hold" nodeType="withEffect">
                                  <p:stCondLst>
                                    <p:cond delay="0"/>
                                  </p:stCondLst>
                                  <p:childTnLst>
                                    <p:set>
                                      <p:cBhvr>
                                        <p:cTn id="84" dur="1" fill="hold">
                                          <p:stCondLst>
                                            <p:cond delay="0"/>
                                          </p:stCondLst>
                                        </p:cTn>
                                        <p:tgtEl>
                                          <p:spTgt spid="263"/>
                                        </p:tgtEl>
                                        <p:attrNameLst>
                                          <p:attrName>style.visibility</p:attrName>
                                        </p:attrNameLst>
                                      </p:cBhvr>
                                      <p:to>
                                        <p:strVal val="visible"/>
                                      </p:to>
                                    </p:set>
                                    <p:animEffect transition="in" filter="barn(outHorizontal)">
                                      <p:cBhvr>
                                        <p:cTn id="85" dur="300"/>
                                        <p:tgtEl>
                                          <p:spTgt spid="263"/>
                                        </p:tgtEl>
                                      </p:cBhvr>
                                    </p:animEffect>
                                  </p:childTnLst>
                                </p:cTn>
                              </p:par>
                              <p:par>
                                <p:cTn id="86" presetID="16" presetClass="entr" presetSubtype="42" fill="hold" nodeType="withEffect">
                                  <p:stCondLst>
                                    <p:cond delay="0"/>
                                  </p:stCondLst>
                                  <p:childTnLst>
                                    <p:set>
                                      <p:cBhvr>
                                        <p:cTn id="87" dur="1" fill="hold">
                                          <p:stCondLst>
                                            <p:cond delay="0"/>
                                          </p:stCondLst>
                                        </p:cTn>
                                        <p:tgtEl>
                                          <p:spTgt spid="264"/>
                                        </p:tgtEl>
                                        <p:attrNameLst>
                                          <p:attrName>style.visibility</p:attrName>
                                        </p:attrNameLst>
                                      </p:cBhvr>
                                      <p:to>
                                        <p:strVal val="visible"/>
                                      </p:to>
                                    </p:set>
                                    <p:animEffect transition="in" filter="barn(outHorizontal)">
                                      <p:cBhvr>
                                        <p:cTn id="88" dur="300"/>
                                        <p:tgtEl>
                                          <p:spTgt spid="264"/>
                                        </p:tgtEl>
                                      </p:cBhvr>
                                    </p:animEffect>
                                  </p:childTnLst>
                                </p:cTn>
                              </p:par>
                              <p:par>
                                <p:cTn id="89" presetID="16" presetClass="entr" presetSubtype="42" fill="hold" nodeType="withEffect">
                                  <p:stCondLst>
                                    <p:cond delay="0"/>
                                  </p:stCondLst>
                                  <p:childTnLst>
                                    <p:set>
                                      <p:cBhvr>
                                        <p:cTn id="90" dur="1" fill="hold">
                                          <p:stCondLst>
                                            <p:cond delay="0"/>
                                          </p:stCondLst>
                                        </p:cTn>
                                        <p:tgtEl>
                                          <p:spTgt spid="265"/>
                                        </p:tgtEl>
                                        <p:attrNameLst>
                                          <p:attrName>style.visibility</p:attrName>
                                        </p:attrNameLst>
                                      </p:cBhvr>
                                      <p:to>
                                        <p:strVal val="visible"/>
                                      </p:to>
                                    </p:set>
                                    <p:animEffect transition="in" filter="barn(outHorizontal)">
                                      <p:cBhvr>
                                        <p:cTn id="91" dur="300"/>
                                        <p:tgtEl>
                                          <p:spTgt spid="26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5"/>
                                        </p:tgtEl>
                                        <p:attrNameLst>
                                          <p:attrName>style.visibility</p:attrName>
                                        </p:attrNameLst>
                                      </p:cBhvr>
                                      <p:to>
                                        <p:strVal val="visible"/>
                                      </p:to>
                                    </p:set>
                                    <p:animEffect transition="in" filter="fade">
                                      <p:cBhvr>
                                        <p:cTn id="94" dur="300"/>
                                        <p:tgtEl>
                                          <p:spTgt spid="2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8"/>
                                        </p:tgtEl>
                                        <p:attrNameLst>
                                          <p:attrName>style.visibility</p:attrName>
                                        </p:attrNameLst>
                                      </p:cBhvr>
                                      <p:to>
                                        <p:strVal val="visible"/>
                                      </p:to>
                                    </p:set>
                                    <p:animEffect transition="in" filter="fade">
                                      <p:cBhvr>
                                        <p:cTn id="97" dur="300"/>
                                        <p:tgtEl>
                                          <p:spTgt spid="2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41"/>
                                        </p:tgtEl>
                                        <p:attrNameLst>
                                          <p:attrName>style.visibility</p:attrName>
                                        </p:attrNameLst>
                                      </p:cBhvr>
                                      <p:to>
                                        <p:strVal val="visible"/>
                                      </p:to>
                                    </p:set>
                                    <p:animEffect transition="in" filter="fade">
                                      <p:cBhvr>
                                        <p:cTn id="100" dur="300"/>
                                        <p:tgtEl>
                                          <p:spTgt spid="24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44"/>
                                        </p:tgtEl>
                                        <p:attrNameLst>
                                          <p:attrName>style.visibility</p:attrName>
                                        </p:attrNameLst>
                                      </p:cBhvr>
                                      <p:to>
                                        <p:strVal val="visible"/>
                                      </p:to>
                                    </p:set>
                                    <p:animEffect transition="in" filter="fade">
                                      <p:cBhvr>
                                        <p:cTn id="103" dur="3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7" grpId="0" animBg="1"/>
      <p:bldP spid="229" grpId="0" animBg="1"/>
      <p:bldP spid="230" grpId="0" animBg="1"/>
      <p:bldP spid="231" grpId="0" animBg="1"/>
      <p:bldP spid="232" grpId="0" animBg="1"/>
      <p:bldP spid="233" grpId="0" animBg="1"/>
      <p:bldP spid="234" grpId="0"/>
      <p:bldP spid="235" grpId="0"/>
      <p:bldP spid="236" grpId="0" animBg="1"/>
      <p:bldP spid="237" grpId="0"/>
      <p:bldP spid="238" grpId="0"/>
      <p:bldP spid="239" grpId="0" animBg="1"/>
      <p:bldP spid="240" grpId="0"/>
      <p:bldP spid="241" grpId="0"/>
      <p:bldP spid="242" grpId="0" animBg="1"/>
      <p:bldP spid="243" grpId="0"/>
      <p:bldP spid="244" grpId="0"/>
      <p:bldP spid="245" grpId="0" animBg="1"/>
      <p:bldP spid="253" grpId="0" animBg="1"/>
      <p:bldP spid="258" grpId="0"/>
      <p:bldP spid="259" grpId="0"/>
      <p:bldP spid="260" grpId="0"/>
      <p:bldP spid="2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椭圆 14"/>
          <p:cNvSpPr>
            <a:spLocks noChangeArrowheads="1"/>
          </p:cNvSpPr>
          <p:nvPr/>
        </p:nvSpPr>
        <p:spPr bwMode="auto">
          <a:xfrm>
            <a:off x="3759994" y="2297425"/>
            <a:ext cx="1616869" cy="1616177"/>
          </a:xfrm>
          <a:prstGeom prst="ellipse">
            <a:avLst/>
          </a:prstGeom>
          <a:blipFill dpi="0" rotWithShape="1">
            <a:blip r:embed="rId2" cstate="print"/>
            <a:srcRect/>
            <a:stretch>
              <a:fillRect/>
            </a:stretch>
          </a:blipFill>
          <a:ln w="12700" cap="flat" cmpd="sng">
            <a:noFill/>
            <a:bevel/>
            <a:headEnd/>
            <a:tailEnd/>
          </a:ln>
        </p:spPr>
        <p:txBody>
          <a:bodyPr lIns="68580" tIns="34290" rIns="68580" bIns="34290" anchor="ctr"/>
          <a:lstStyle/>
          <a:p>
            <a:pPr algn="ctr"/>
            <a:endParaRPr lang="zh-CN" altLang="zh-CN">
              <a:solidFill>
                <a:srgbClr val="FFFFFF"/>
              </a:solidFill>
              <a:latin typeface="宋体" pitchFamily="2" charset="-122"/>
              <a:sym typeface="宋体" pitchFamily="2" charset="-122"/>
            </a:endParaRPr>
          </a:p>
        </p:txBody>
      </p:sp>
      <p:sp>
        <p:nvSpPr>
          <p:cNvPr id="6154" name="任意多边形 15"/>
          <p:cNvSpPr>
            <a:spLocks noChangeArrowheads="1"/>
          </p:cNvSpPr>
          <p:nvPr/>
        </p:nvSpPr>
        <p:spPr bwMode="auto">
          <a:xfrm>
            <a:off x="796529" y="1800781"/>
            <a:ext cx="3723084" cy="1258880"/>
          </a:xfrm>
          <a:custGeom>
            <a:avLst/>
            <a:gdLst>
              <a:gd name="T0" fmla="*/ 4963098 w 4963098"/>
              <a:gd name="T1" fmla="*/ 0 h 1676733"/>
              <a:gd name="T2" fmla="*/ 4963098 w 4963098"/>
              <a:gd name="T3" fmla="*/ 529569 h 1676733"/>
              <a:gd name="T4" fmla="*/ 4904851 w 4963098"/>
              <a:gd name="T5" fmla="*/ 532510 h 1676733"/>
              <a:gd name="T6" fmla="*/ 3822718 w 4963098"/>
              <a:gd name="T7" fmla="*/ 1614644 h 1676733"/>
              <a:gd name="T8" fmla="*/ 3819744 w 4963098"/>
              <a:gd name="T9" fmla="*/ 1673539 h 1676733"/>
              <a:gd name="T10" fmla="*/ 3461656 w 4963098"/>
              <a:gd name="T11" fmla="*/ 1673539 h 1676733"/>
              <a:gd name="T12" fmla="*/ 3461656 w 4963098"/>
              <a:gd name="T13" fmla="*/ 1676733 h 1676733"/>
              <a:gd name="T14" fmla="*/ 0 w 4963098"/>
              <a:gd name="T15" fmla="*/ 1676733 h 1676733"/>
              <a:gd name="T16" fmla="*/ 0 w 4963098"/>
              <a:gd name="T17" fmla="*/ 1210789 h 1676733"/>
              <a:gd name="T18" fmla="*/ 3317336 w 4963098"/>
              <a:gd name="T19" fmla="*/ 1210789 h 1676733"/>
              <a:gd name="T20" fmla="*/ 3397184 w 4963098"/>
              <a:gd name="T21" fmla="*/ 997304 h 1676733"/>
              <a:gd name="T22" fmla="*/ 4798481 w 4963098"/>
              <a:gd name="T23" fmla="*/ 8312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8"/>
              <a:gd name="T37" fmla="*/ 0 h 1676733"/>
              <a:gd name="T38" fmla="*/ 4963098 w 4963098"/>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8" h="1676733">
                <a:moveTo>
                  <a:pt x="4963098" y="0"/>
                </a:moveTo>
                <a:lnTo>
                  <a:pt x="4963098" y="529569"/>
                </a:lnTo>
                <a:lnTo>
                  <a:pt x="4904851" y="532510"/>
                </a:lnTo>
                <a:cubicBezTo>
                  <a:pt x="4334273" y="590456"/>
                  <a:pt x="3880663" y="1044066"/>
                  <a:pt x="3822718" y="1614644"/>
                </a:cubicBezTo>
                <a:lnTo>
                  <a:pt x="3819744" y="1673539"/>
                </a:lnTo>
                <a:lnTo>
                  <a:pt x="3461656" y="1673539"/>
                </a:lnTo>
                <a:lnTo>
                  <a:pt x="3461656" y="1676733"/>
                </a:lnTo>
                <a:lnTo>
                  <a:pt x="0" y="1676733"/>
                </a:lnTo>
                <a:lnTo>
                  <a:pt x="0" y="1210789"/>
                </a:lnTo>
                <a:lnTo>
                  <a:pt x="3317336" y="1210789"/>
                </a:lnTo>
                <a:lnTo>
                  <a:pt x="3397184" y="997304"/>
                </a:lnTo>
                <a:cubicBezTo>
                  <a:pt x="3653890" y="458266"/>
                  <a:pt x="4178296" y="71296"/>
                  <a:pt x="4798481" y="8312"/>
                </a:cubicBezTo>
                <a:close/>
              </a:path>
            </a:pathLst>
          </a:custGeom>
          <a:solidFill>
            <a:schemeClr val="accent1">
              <a:alpha val="34000"/>
            </a:schemeClr>
          </a:solidFill>
          <a:ln w="12700" cap="flat" cmpd="sng">
            <a:noFill/>
            <a:bevel/>
            <a:headEnd/>
            <a:tailEnd/>
          </a:ln>
        </p:spPr>
        <p:txBody>
          <a:bodyPr lIns="68580" tIns="34290" rIns="68580" bIns="34290" anchor="ctr"/>
          <a:lstStyle/>
          <a:p>
            <a:pPr algn="ctr"/>
            <a:endParaRPr lang="zh-CN" altLang="zh-CN">
              <a:solidFill>
                <a:srgbClr val="FFFFFF"/>
              </a:solidFill>
              <a:latin typeface="宋体" pitchFamily="2" charset="-122"/>
              <a:sym typeface="宋体" pitchFamily="2" charset="-122"/>
            </a:endParaRPr>
          </a:p>
        </p:txBody>
      </p:sp>
      <p:sp>
        <p:nvSpPr>
          <p:cNvPr id="6155" name="任意多边形 16"/>
          <p:cNvSpPr>
            <a:spLocks noChangeArrowheads="1"/>
          </p:cNvSpPr>
          <p:nvPr/>
        </p:nvSpPr>
        <p:spPr bwMode="auto">
          <a:xfrm rot="10800000" flipV="1">
            <a:off x="4629150" y="1803163"/>
            <a:ext cx="3709988" cy="1255306"/>
          </a:xfrm>
          <a:custGeom>
            <a:avLst/>
            <a:gdLst>
              <a:gd name="T0" fmla="*/ 4946769 w 4946769"/>
              <a:gd name="T1" fmla="*/ 0 h 1673539"/>
              <a:gd name="T2" fmla="*/ 4782152 w 4946769"/>
              <a:gd name="T3" fmla="*/ 8312 h 1673539"/>
              <a:gd name="T4" fmla="*/ 3380855 w 4946769"/>
              <a:gd name="T5" fmla="*/ 997304 h 1673539"/>
              <a:gd name="T6" fmla="*/ 3303396 w 4946769"/>
              <a:gd name="T7" fmla="*/ 1204401 h 1673539"/>
              <a:gd name="T8" fmla="*/ 0 w 4946769"/>
              <a:gd name="T9" fmla="*/ 1204401 h 1673539"/>
              <a:gd name="T10" fmla="*/ 0 w 4946769"/>
              <a:gd name="T11" fmla="*/ 1670345 h 1673539"/>
              <a:gd name="T12" fmla="*/ 3215503 w 4946769"/>
              <a:gd name="T13" fmla="*/ 1670345 h 1673539"/>
              <a:gd name="T14" fmla="*/ 3215352 w 4946769"/>
              <a:gd name="T15" fmla="*/ 1673539 h 1673539"/>
              <a:gd name="T16" fmla="*/ 3803415 w 4946769"/>
              <a:gd name="T17" fmla="*/ 1673539 h 1673539"/>
              <a:gd name="T18" fmla="*/ 3806389 w 4946769"/>
              <a:gd name="T19" fmla="*/ 1614644 h 1673539"/>
              <a:gd name="T20" fmla="*/ 4888522 w 4946769"/>
              <a:gd name="T21" fmla="*/ 532510 h 1673539"/>
              <a:gd name="T22" fmla="*/ 4946769 w 4946769"/>
              <a:gd name="T23" fmla="*/ 529569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3539"/>
              <a:gd name="T38" fmla="*/ 4946769 w 4946769"/>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3539">
                <a:moveTo>
                  <a:pt x="4946769" y="0"/>
                </a:moveTo>
                <a:lnTo>
                  <a:pt x="4782152" y="8312"/>
                </a:lnTo>
                <a:cubicBezTo>
                  <a:pt x="4161967" y="71296"/>
                  <a:pt x="3637561" y="458266"/>
                  <a:pt x="3380855" y="997304"/>
                </a:cubicBezTo>
                <a:lnTo>
                  <a:pt x="3303396" y="1204401"/>
                </a:lnTo>
                <a:lnTo>
                  <a:pt x="0" y="1204401"/>
                </a:lnTo>
                <a:lnTo>
                  <a:pt x="0" y="1670345"/>
                </a:lnTo>
                <a:lnTo>
                  <a:pt x="3215503" y="1670345"/>
                </a:lnTo>
                <a:lnTo>
                  <a:pt x="3215352" y="1673539"/>
                </a:lnTo>
                <a:lnTo>
                  <a:pt x="3803415" y="1673539"/>
                </a:lnTo>
                <a:lnTo>
                  <a:pt x="3806389" y="1614644"/>
                </a:lnTo>
                <a:cubicBezTo>
                  <a:pt x="3864334" y="1044066"/>
                  <a:pt x="4317944" y="590456"/>
                  <a:pt x="4888522" y="532510"/>
                </a:cubicBezTo>
                <a:lnTo>
                  <a:pt x="4946769" y="529569"/>
                </a:lnTo>
                <a:close/>
              </a:path>
            </a:pathLst>
          </a:custGeom>
          <a:solidFill>
            <a:schemeClr val="accent2">
              <a:alpha val="73999"/>
            </a:schemeClr>
          </a:solidFill>
          <a:ln w="12700" cap="flat" cmpd="sng">
            <a:noFill/>
            <a:bevel/>
            <a:headEnd/>
            <a:tailEnd/>
          </a:ln>
        </p:spPr>
        <p:txBody>
          <a:bodyPr lIns="68580" tIns="34290" rIns="68580" bIns="34290" anchor="ctr"/>
          <a:lstStyle/>
          <a:p>
            <a:pPr algn="ctr"/>
            <a:endParaRPr lang="zh-CN" altLang="zh-CN">
              <a:solidFill>
                <a:srgbClr val="FFFFFF"/>
              </a:solidFill>
              <a:latin typeface="宋体" pitchFamily="2" charset="-122"/>
              <a:sym typeface="宋体" pitchFamily="2" charset="-122"/>
            </a:endParaRPr>
          </a:p>
        </p:txBody>
      </p:sp>
      <p:sp>
        <p:nvSpPr>
          <p:cNvPr id="6156" name="任意多边形 17"/>
          <p:cNvSpPr>
            <a:spLocks noChangeArrowheads="1"/>
          </p:cNvSpPr>
          <p:nvPr/>
        </p:nvSpPr>
        <p:spPr bwMode="auto">
          <a:xfrm rot="10800000">
            <a:off x="4629150" y="3162086"/>
            <a:ext cx="3709988" cy="1257688"/>
          </a:xfrm>
          <a:custGeom>
            <a:avLst/>
            <a:gdLst>
              <a:gd name="T0" fmla="*/ 3461656 w 4946769"/>
              <a:gd name="T1" fmla="*/ 1676733 h 1676733"/>
              <a:gd name="T2" fmla="*/ 0 w 4946769"/>
              <a:gd name="T3" fmla="*/ 1676733 h 1676733"/>
              <a:gd name="T4" fmla="*/ 0 w 4946769"/>
              <a:gd name="T5" fmla="*/ 1210789 h 1676733"/>
              <a:gd name="T6" fmla="*/ 3301007 w 4946769"/>
              <a:gd name="T7" fmla="*/ 1210789 h 1676733"/>
              <a:gd name="T8" fmla="*/ 3380855 w 4946769"/>
              <a:gd name="T9" fmla="*/ 997304 h 1676733"/>
              <a:gd name="T10" fmla="*/ 4782152 w 4946769"/>
              <a:gd name="T11" fmla="*/ 8312 h 1676733"/>
              <a:gd name="T12" fmla="*/ 4946769 w 4946769"/>
              <a:gd name="T13" fmla="*/ 0 h 1676733"/>
              <a:gd name="T14" fmla="*/ 4946769 w 4946769"/>
              <a:gd name="T15" fmla="*/ 529569 h 1676733"/>
              <a:gd name="T16" fmla="*/ 4888522 w 4946769"/>
              <a:gd name="T17" fmla="*/ 532510 h 1676733"/>
              <a:gd name="T18" fmla="*/ 3806389 w 4946769"/>
              <a:gd name="T19" fmla="*/ 1614644 h 1676733"/>
              <a:gd name="T20" fmla="*/ 3803415 w 4946769"/>
              <a:gd name="T21" fmla="*/ 1673539 h 1676733"/>
              <a:gd name="T22" fmla="*/ 3461656 w 4946769"/>
              <a:gd name="T23" fmla="*/ 1673539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6733"/>
              <a:gd name="T38" fmla="*/ 4946769 w 4946769"/>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6733">
                <a:moveTo>
                  <a:pt x="3461656" y="1676733"/>
                </a:moveTo>
                <a:lnTo>
                  <a:pt x="0" y="1676733"/>
                </a:lnTo>
                <a:lnTo>
                  <a:pt x="0" y="1210789"/>
                </a:lnTo>
                <a:lnTo>
                  <a:pt x="3301007" y="1210789"/>
                </a:lnTo>
                <a:lnTo>
                  <a:pt x="3380855" y="997304"/>
                </a:lnTo>
                <a:cubicBezTo>
                  <a:pt x="3637561" y="458266"/>
                  <a:pt x="4161967" y="71296"/>
                  <a:pt x="4782152" y="8312"/>
                </a:cubicBezTo>
                <a:lnTo>
                  <a:pt x="4946769" y="0"/>
                </a:lnTo>
                <a:lnTo>
                  <a:pt x="4946769" y="529569"/>
                </a:lnTo>
                <a:lnTo>
                  <a:pt x="4888522" y="532510"/>
                </a:lnTo>
                <a:cubicBezTo>
                  <a:pt x="4317944" y="590456"/>
                  <a:pt x="3864334" y="1044066"/>
                  <a:pt x="3806389" y="1614644"/>
                </a:cubicBezTo>
                <a:lnTo>
                  <a:pt x="3803415" y="1673539"/>
                </a:lnTo>
                <a:lnTo>
                  <a:pt x="3461656" y="1673539"/>
                </a:lnTo>
                <a:close/>
              </a:path>
            </a:pathLst>
          </a:custGeom>
          <a:solidFill>
            <a:schemeClr val="accent4">
              <a:alpha val="34000"/>
            </a:schemeClr>
          </a:solidFill>
          <a:ln w="12700" cap="flat" cmpd="sng">
            <a:noFill/>
            <a:bevel/>
            <a:headEnd/>
            <a:tailEnd/>
          </a:ln>
        </p:spPr>
        <p:txBody>
          <a:bodyPr lIns="68580" tIns="34290" rIns="68580" bIns="34290" anchor="ctr"/>
          <a:lstStyle/>
          <a:p>
            <a:pPr algn="ctr"/>
            <a:endParaRPr lang="zh-CN" altLang="zh-CN">
              <a:latin typeface="宋体" pitchFamily="2" charset="-122"/>
              <a:sym typeface="宋体" pitchFamily="2" charset="-122"/>
            </a:endParaRPr>
          </a:p>
        </p:txBody>
      </p:sp>
      <p:sp>
        <p:nvSpPr>
          <p:cNvPr id="6157" name="任意多边形 18"/>
          <p:cNvSpPr>
            <a:spLocks noChangeArrowheads="1"/>
          </p:cNvSpPr>
          <p:nvPr/>
        </p:nvSpPr>
        <p:spPr bwMode="auto">
          <a:xfrm flipV="1">
            <a:off x="796529" y="3164468"/>
            <a:ext cx="3723084" cy="1255306"/>
          </a:xfrm>
          <a:custGeom>
            <a:avLst/>
            <a:gdLst>
              <a:gd name="T0" fmla="*/ 3231680 w 4963097"/>
              <a:gd name="T1" fmla="*/ 1673539 h 1673539"/>
              <a:gd name="T2" fmla="*/ 3819743 w 4963097"/>
              <a:gd name="T3" fmla="*/ 1673539 h 1673539"/>
              <a:gd name="T4" fmla="*/ 3822717 w 4963097"/>
              <a:gd name="T5" fmla="*/ 1614644 h 1673539"/>
              <a:gd name="T6" fmla="*/ 4904850 w 4963097"/>
              <a:gd name="T7" fmla="*/ 532510 h 1673539"/>
              <a:gd name="T8" fmla="*/ 4963097 w 4963097"/>
              <a:gd name="T9" fmla="*/ 529569 h 1673539"/>
              <a:gd name="T10" fmla="*/ 4963097 w 4963097"/>
              <a:gd name="T11" fmla="*/ 0 h 1673539"/>
              <a:gd name="T12" fmla="*/ 4798480 w 4963097"/>
              <a:gd name="T13" fmla="*/ 8312 h 1673539"/>
              <a:gd name="T14" fmla="*/ 3397183 w 4963097"/>
              <a:gd name="T15" fmla="*/ 997304 h 1673539"/>
              <a:gd name="T16" fmla="*/ 3319938 w 4963097"/>
              <a:gd name="T17" fmla="*/ 1203828 h 1673539"/>
              <a:gd name="T18" fmla="*/ 0 w 4963097"/>
              <a:gd name="T19" fmla="*/ 1203828 h 1673539"/>
              <a:gd name="T20" fmla="*/ 0 w 4963097"/>
              <a:gd name="T21" fmla="*/ 1669772 h 1673539"/>
              <a:gd name="T22" fmla="*/ 3231859 w 4963097"/>
              <a:gd name="T23" fmla="*/ 1669772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7"/>
              <a:gd name="T37" fmla="*/ 0 h 1673539"/>
              <a:gd name="T38" fmla="*/ 4963097 w 4963097"/>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7" h="1673539">
                <a:moveTo>
                  <a:pt x="3231680" y="1673539"/>
                </a:moveTo>
                <a:lnTo>
                  <a:pt x="3819743" y="1673539"/>
                </a:lnTo>
                <a:lnTo>
                  <a:pt x="3822717" y="1614644"/>
                </a:lnTo>
                <a:cubicBezTo>
                  <a:pt x="3880662" y="1044066"/>
                  <a:pt x="4334272" y="590456"/>
                  <a:pt x="4904850" y="532510"/>
                </a:cubicBezTo>
                <a:lnTo>
                  <a:pt x="4963097" y="529569"/>
                </a:lnTo>
                <a:lnTo>
                  <a:pt x="4963097" y="0"/>
                </a:lnTo>
                <a:lnTo>
                  <a:pt x="4798480" y="8312"/>
                </a:lnTo>
                <a:cubicBezTo>
                  <a:pt x="4178295" y="71296"/>
                  <a:pt x="3653889" y="458266"/>
                  <a:pt x="3397183" y="997304"/>
                </a:cubicBezTo>
                <a:lnTo>
                  <a:pt x="3319938" y="1203828"/>
                </a:lnTo>
                <a:lnTo>
                  <a:pt x="0" y="1203828"/>
                </a:lnTo>
                <a:lnTo>
                  <a:pt x="0" y="1669772"/>
                </a:lnTo>
                <a:lnTo>
                  <a:pt x="3231859" y="1669772"/>
                </a:lnTo>
                <a:close/>
              </a:path>
            </a:pathLst>
          </a:custGeom>
          <a:solidFill>
            <a:schemeClr val="accent3">
              <a:alpha val="73999"/>
            </a:schemeClr>
          </a:solidFill>
          <a:ln w="12700" cap="flat" cmpd="sng">
            <a:noFill/>
            <a:bevel/>
            <a:headEnd/>
            <a:tailEnd/>
          </a:ln>
        </p:spPr>
        <p:txBody>
          <a:bodyPr lIns="68580" tIns="34290" rIns="68580" bIns="34290" anchor="ctr"/>
          <a:lstStyle/>
          <a:p>
            <a:pPr algn="ctr"/>
            <a:endParaRPr lang="zh-CN" altLang="zh-CN">
              <a:solidFill>
                <a:srgbClr val="FFFFFF"/>
              </a:solidFill>
              <a:latin typeface="宋体" pitchFamily="2" charset="-122"/>
              <a:sym typeface="宋体" pitchFamily="2" charset="-122"/>
            </a:endParaRPr>
          </a:p>
        </p:txBody>
      </p:sp>
      <p:sp>
        <p:nvSpPr>
          <p:cNvPr id="6158" name="文本框 19"/>
          <p:cNvSpPr>
            <a:spLocks noChangeArrowheads="1"/>
          </p:cNvSpPr>
          <p:nvPr/>
        </p:nvSpPr>
        <p:spPr bwMode="auto">
          <a:xfrm>
            <a:off x="1054894" y="2735710"/>
            <a:ext cx="1061829" cy="438582"/>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p>
          <a:p>
            <a:endPar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159" name="文本框 20"/>
          <p:cNvSpPr>
            <a:spLocks noChangeArrowheads="1"/>
          </p:cNvSpPr>
          <p:nvPr/>
        </p:nvSpPr>
        <p:spPr bwMode="auto">
          <a:xfrm>
            <a:off x="6162675" y="3182332"/>
            <a:ext cx="1061829" cy="438582"/>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p>
          <a:p>
            <a:endPar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160" name="文本框 21"/>
          <p:cNvSpPr>
            <a:spLocks noChangeArrowheads="1"/>
          </p:cNvSpPr>
          <p:nvPr/>
        </p:nvSpPr>
        <p:spPr bwMode="auto">
          <a:xfrm>
            <a:off x="1059656" y="3203770"/>
            <a:ext cx="1061829" cy="253916"/>
          </a:xfrm>
          <a:prstGeom prst="rect">
            <a:avLst/>
          </a:prstGeom>
          <a:noFill/>
          <a:ln w="9525">
            <a:noFill/>
            <a:miter lim="800000"/>
            <a:headEnd/>
            <a:tailEnd/>
          </a:ln>
        </p:spPr>
        <p:txBody>
          <a:bodyPr wrap="none" lIns="68580" tIns="34290" rIns="68580" bIns="34290">
            <a:spAutoFit/>
          </a:bodyPr>
          <a:lstStyle/>
          <a:p>
            <a:r>
              <a:rPr lang="zh-CN" altLang="en-US" sz="1200" dirty="0">
                <a:solidFill>
                  <a:schemeClr val="bg1"/>
                </a:solidFill>
                <a:latin typeface="微软雅黑" pitchFamily="34" charset="-122"/>
                <a:ea typeface="微软雅黑" pitchFamily="34" charset="-122"/>
              </a:rPr>
              <a:t>点击添加标题</a:t>
            </a:r>
          </a:p>
        </p:txBody>
      </p:sp>
      <p:sp>
        <p:nvSpPr>
          <p:cNvPr id="6161" name="文本框 22"/>
          <p:cNvSpPr>
            <a:spLocks noChangeArrowheads="1"/>
          </p:cNvSpPr>
          <p:nvPr/>
        </p:nvSpPr>
        <p:spPr bwMode="auto">
          <a:xfrm>
            <a:off x="6162675" y="2730947"/>
            <a:ext cx="1061829" cy="438582"/>
          </a:xfrm>
          <a:prstGeom prst="rect">
            <a:avLst/>
          </a:prstGeom>
          <a:noFill/>
          <a:ln w="9525">
            <a:noFill/>
            <a:miter lim="800000"/>
            <a:headEnd/>
            <a:tailEnd/>
          </a:ln>
        </p:spPr>
        <p:txBody>
          <a:bodyPr wrap="none" lIns="68580" tIns="34290" rIns="68580" bIns="34290">
            <a:spAutoFit/>
          </a:bodyPr>
          <a:lstStyle/>
          <a:p>
            <a:r>
              <a:rPr lang="zh-CN" altLang="en-US" sz="1200" dirty="0">
                <a:solidFill>
                  <a:schemeClr val="bg1"/>
                </a:solidFill>
                <a:latin typeface="微软雅黑" pitchFamily="34" charset="-122"/>
                <a:ea typeface="微软雅黑" pitchFamily="34" charset="-122"/>
              </a:rPr>
              <a:t>点击添加标题</a:t>
            </a:r>
          </a:p>
          <a:p>
            <a:endParaRPr lang="zh-CN" altLang="en-US" sz="1200" dirty="0">
              <a:solidFill>
                <a:schemeClr val="bg1"/>
              </a:solidFill>
              <a:latin typeface="微软雅黑" pitchFamily="34" charset="-122"/>
              <a:ea typeface="微软雅黑" pitchFamily="34" charset="-122"/>
              <a:sym typeface="微软雅黑" pitchFamily="34" charset="-122"/>
            </a:endParaRPr>
          </a:p>
        </p:txBody>
      </p:sp>
      <p:sp>
        <p:nvSpPr>
          <p:cNvPr id="6162" name="文本框 23"/>
          <p:cNvSpPr>
            <a:spLocks noChangeArrowheads="1"/>
          </p:cNvSpPr>
          <p:nvPr/>
        </p:nvSpPr>
        <p:spPr bwMode="auto">
          <a:xfrm>
            <a:off x="755576" y="1662626"/>
            <a:ext cx="2772308" cy="789447"/>
          </a:xfrm>
          <a:prstGeom prst="rect">
            <a:avLst/>
          </a:prstGeom>
          <a:noFill/>
          <a:ln w="9525">
            <a:noFill/>
            <a:miter lim="800000"/>
            <a:headEnd/>
            <a:tailEnd/>
          </a:ln>
        </p:spPr>
        <p:txBody>
          <a:bodyPr wrap="square" lIns="68580" tIns="34290" rIns="68580" bIns="34290">
            <a:spAutoFit/>
          </a:bodyPr>
          <a:lstStyle/>
          <a:p>
            <a:pPr algn="just">
              <a:lnSpc>
                <a:spcPct val="130000"/>
              </a:lnSpc>
              <a:buClr>
                <a:srgbClr val="5ADAB0"/>
              </a:buClr>
              <a:buSzPct val="50000"/>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请在此处输入您的文本，或者复制您的文字粘贴到此处请在此处输入您的文本，或者复制您的文字粘贴到此处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30000"/>
              </a:lnSpc>
              <a:buClr>
                <a:srgbClr val="5ADAB0"/>
              </a:buClr>
              <a:buSzPct val="50000"/>
              <a:defRPr/>
            </a:pP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163" name="文本框 24"/>
          <p:cNvSpPr>
            <a:spLocks noChangeArrowheads="1"/>
          </p:cNvSpPr>
          <p:nvPr/>
        </p:nvSpPr>
        <p:spPr bwMode="auto">
          <a:xfrm>
            <a:off x="5910145" y="1662626"/>
            <a:ext cx="2838319" cy="886397"/>
          </a:xfrm>
          <a:prstGeom prst="rect">
            <a:avLst/>
          </a:prstGeom>
          <a:noFill/>
          <a:ln w="9525">
            <a:noFill/>
            <a:miter lim="800000"/>
            <a:headEnd/>
            <a:tailEnd/>
          </a:ln>
        </p:spPr>
        <p:txBody>
          <a:bodyPr wrap="square" lIns="68580" tIns="34290" rIns="68580" bIns="34290">
            <a:spAutoFit/>
          </a:bodyPr>
          <a:lstStyle/>
          <a:p>
            <a:pPr algn="just">
              <a:lnSpc>
                <a:spcPct val="130000"/>
              </a:lnSpc>
              <a:buClr>
                <a:srgbClr val="5ADAB0"/>
              </a:buClr>
              <a:buSzPct val="50000"/>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请在此处输入您的文本，或者复制您的文字粘贴到此处请在此处输入您的文本，或者复制您的文字粘贴到此处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900" dirty="0">
              <a:solidFill>
                <a:schemeClr val="tx1">
                  <a:lumMod val="50000"/>
                  <a:lumOff val="50000"/>
                </a:schemeClr>
              </a:solidFill>
              <a:latin typeface="Calibri" pitchFamily="34" charset="0"/>
              <a:cs typeface="Calibri" pitchFamily="34" charset="0"/>
              <a:sym typeface="Calibri" pitchFamily="34" charset="0"/>
            </a:endParaRPr>
          </a:p>
          <a:p>
            <a:endParaRPr lang="zh-CN" altLang="en-US"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6164" name="文本框 25"/>
          <p:cNvSpPr>
            <a:spLocks noChangeArrowheads="1"/>
          </p:cNvSpPr>
          <p:nvPr/>
        </p:nvSpPr>
        <p:spPr bwMode="auto">
          <a:xfrm>
            <a:off x="535664" y="3956478"/>
            <a:ext cx="2838319" cy="886397"/>
          </a:xfrm>
          <a:prstGeom prst="rect">
            <a:avLst/>
          </a:prstGeom>
          <a:noFill/>
          <a:ln w="9525">
            <a:noFill/>
            <a:miter lim="800000"/>
            <a:headEnd/>
            <a:tailEnd/>
          </a:ln>
        </p:spPr>
        <p:txBody>
          <a:bodyPr wrap="square" lIns="68580" tIns="34290" rIns="68580" bIns="34290">
            <a:spAutoFit/>
          </a:bodyPr>
          <a:lstStyle/>
          <a:p>
            <a:pPr algn="just">
              <a:lnSpc>
                <a:spcPct val="130000"/>
              </a:lnSpc>
              <a:buClr>
                <a:srgbClr val="5ADAB0"/>
              </a:buClr>
              <a:buSzPct val="50000"/>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请在此处输入您的文本，或者复制您的文字粘贴到此处请在此处输入您的文本，或者复制您的文字粘贴到此处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900" dirty="0">
              <a:solidFill>
                <a:schemeClr val="tx1">
                  <a:lumMod val="50000"/>
                  <a:lumOff val="50000"/>
                </a:schemeClr>
              </a:solidFill>
              <a:latin typeface="Calibri" pitchFamily="34" charset="0"/>
              <a:cs typeface="Calibri" pitchFamily="34" charset="0"/>
              <a:sym typeface="Calibri" pitchFamily="34" charset="0"/>
            </a:endParaRPr>
          </a:p>
          <a:p>
            <a:endParaRPr lang="zh-CN" altLang="en-US"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6165" name="文本框 26"/>
          <p:cNvSpPr>
            <a:spLocks noChangeArrowheads="1"/>
          </p:cNvSpPr>
          <p:nvPr/>
        </p:nvSpPr>
        <p:spPr bwMode="auto">
          <a:xfrm>
            <a:off x="5918480" y="3956478"/>
            <a:ext cx="2838319" cy="886397"/>
          </a:xfrm>
          <a:prstGeom prst="rect">
            <a:avLst/>
          </a:prstGeom>
          <a:noFill/>
          <a:ln w="9525">
            <a:noFill/>
            <a:miter lim="800000"/>
            <a:headEnd/>
            <a:tailEnd/>
          </a:ln>
        </p:spPr>
        <p:txBody>
          <a:bodyPr wrap="square" lIns="68580" tIns="34290" rIns="68580" bIns="34290">
            <a:spAutoFit/>
          </a:bodyPr>
          <a:lstStyle/>
          <a:p>
            <a:pPr algn="just">
              <a:lnSpc>
                <a:spcPct val="130000"/>
              </a:lnSpc>
              <a:buClr>
                <a:srgbClr val="5ADAB0"/>
              </a:buClr>
              <a:buSzPct val="50000"/>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请在此处输入您的文本，或者复制您的文字粘贴到此处请在此处输入您的文本，或者复制您的文字粘贴到此处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900" dirty="0">
              <a:solidFill>
                <a:schemeClr val="tx1">
                  <a:lumMod val="50000"/>
                  <a:lumOff val="50000"/>
                </a:schemeClr>
              </a:solidFill>
              <a:latin typeface="Calibri" pitchFamily="34" charset="0"/>
              <a:cs typeface="Calibri" pitchFamily="34" charset="0"/>
              <a:sym typeface="Calibri" pitchFamily="34" charset="0"/>
            </a:endParaRPr>
          </a:p>
          <a:p>
            <a:endParaRPr lang="zh-CN" altLang="en-US"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9628893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ractur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100"/>
                                  </p:stCondLst>
                                  <p:childTnLst>
                                    <p:set>
                                      <p:cBhvr>
                                        <p:cTn id="6" dur="1" fill="hold">
                                          <p:stCondLst>
                                            <p:cond delay="0"/>
                                          </p:stCondLst>
                                        </p:cTn>
                                        <p:tgtEl>
                                          <p:spTgt spid="6153"/>
                                        </p:tgtEl>
                                        <p:attrNameLst>
                                          <p:attrName>style.visibility</p:attrName>
                                        </p:attrNameLst>
                                      </p:cBhvr>
                                      <p:to>
                                        <p:strVal val="visible"/>
                                      </p:to>
                                    </p:set>
                                    <p:anim calcmode="lin" valueType="num">
                                      <p:cBhvr>
                                        <p:cTn id="7" dur="1000" fill="hold"/>
                                        <p:tgtEl>
                                          <p:spTgt spid="6153"/>
                                        </p:tgtEl>
                                        <p:attrNameLst>
                                          <p:attrName>ppt_w</p:attrName>
                                        </p:attrNameLst>
                                      </p:cBhvr>
                                      <p:tavLst>
                                        <p:tav tm="0">
                                          <p:val>
                                            <p:strVal val="#ppt_w*0.70"/>
                                          </p:val>
                                        </p:tav>
                                        <p:tav tm="100000">
                                          <p:val>
                                            <p:strVal val="#ppt_w"/>
                                          </p:val>
                                        </p:tav>
                                      </p:tavLst>
                                    </p:anim>
                                    <p:anim calcmode="lin" valueType="num">
                                      <p:cBhvr>
                                        <p:cTn id="8" dur="1000" fill="hold"/>
                                        <p:tgtEl>
                                          <p:spTgt spid="6153"/>
                                        </p:tgtEl>
                                        <p:attrNameLst>
                                          <p:attrName>ppt_h</p:attrName>
                                        </p:attrNameLst>
                                      </p:cBhvr>
                                      <p:tavLst>
                                        <p:tav tm="0">
                                          <p:val>
                                            <p:strVal val="#ppt_h"/>
                                          </p:val>
                                        </p:tav>
                                        <p:tav tm="100000">
                                          <p:val>
                                            <p:strVal val="#ppt_h"/>
                                          </p:val>
                                        </p:tav>
                                      </p:tavLst>
                                    </p:anim>
                                    <p:animEffect transition="in" filter="fade">
                                      <p:cBhvr>
                                        <p:cTn id="9" dur="1000"/>
                                        <p:tgtEl>
                                          <p:spTgt spid="6153"/>
                                        </p:tgtEl>
                                      </p:cBhvr>
                                    </p:animEffect>
                                  </p:childTnLst>
                                </p:cTn>
                              </p:par>
                              <p:par>
                                <p:cTn id="10" presetID="22" presetClass="entr" presetSubtype="2" fill="hold" grpId="0" nodeType="withEffect">
                                  <p:stCondLst>
                                    <p:cond delay="1600"/>
                                  </p:stCondLst>
                                  <p:childTnLst>
                                    <p:set>
                                      <p:cBhvr>
                                        <p:cTn id="11" dur="1" fill="hold">
                                          <p:stCondLst>
                                            <p:cond delay="0"/>
                                          </p:stCondLst>
                                        </p:cTn>
                                        <p:tgtEl>
                                          <p:spTgt spid="6154"/>
                                        </p:tgtEl>
                                        <p:attrNameLst>
                                          <p:attrName>style.visibility</p:attrName>
                                        </p:attrNameLst>
                                      </p:cBhvr>
                                      <p:to>
                                        <p:strVal val="visible"/>
                                      </p:to>
                                    </p:set>
                                    <p:animEffect transition="in" filter="wipe(right)">
                                      <p:cBhvr>
                                        <p:cTn id="12" dur="500"/>
                                        <p:tgtEl>
                                          <p:spTgt spid="6154"/>
                                        </p:tgtEl>
                                      </p:cBhvr>
                                    </p:animEffect>
                                  </p:childTnLst>
                                </p:cTn>
                              </p:par>
                              <p:par>
                                <p:cTn id="13" presetID="22" presetClass="entr" presetSubtype="2" fill="hold" grpId="0" nodeType="withEffect">
                                  <p:stCondLst>
                                    <p:cond delay="1600"/>
                                  </p:stCondLst>
                                  <p:childTnLst>
                                    <p:set>
                                      <p:cBhvr>
                                        <p:cTn id="14" dur="1" fill="hold">
                                          <p:stCondLst>
                                            <p:cond delay="0"/>
                                          </p:stCondLst>
                                        </p:cTn>
                                        <p:tgtEl>
                                          <p:spTgt spid="6155"/>
                                        </p:tgtEl>
                                        <p:attrNameLst>
                                          <p:attrName>style.visibility</p:attrName>
                                        </p:attrNameLst>
                                      </p:cBhvr>
                                      <p:to>
                                        <p:strVal val="visible"/>
                                      </p:to>
                                    </p:set>
                                    <p:animEffect transition="in" filter="wipe(right)">
                                      <p:cBhvr>
                                        <p:cTn id="15" dur="500"/>
                                        <p:tgtEl>
                                          <p:spTgt spid="6155"/>
                                        </p:tgtEl>
                                      </p:cBhvr>
                                    </p:animEffect>
                                  </p:childTnLst>
                                </p:cTn>
                              </p:par>
                              <p:par>
                                <p:cTn id="16" presetID="22" presetClass="entr" presetSubtype="8" fill="hold" grpId="0" nodeType="withEffect">
                                  <p:stCondLst>
                                    <p:cond delay="1600"/>
                                  </p:stCondLst>
                                  <p:childTnLst>
                                    <p:set>
                                      <p:cBhvr>
                                        <p:cTn id="17" dur="1" fill="hold">
                                          <p:stCondLst>
                                            <p:cond delay="0"/>
                                          </p:stCondLst>
                                        </p:cTn>
                                        <p:tgtEl>
                                          <p:spTgt spid="6157"/>
                                        </p:tgtEl>
                                        <p:attrNameLst>
                                          <p:attrName>style.visibility</p:attrName>
                                        </p:attrNameLst>
                                      </p:cBhvr>
                                      <p:to>
                                        <p:strVal val="visible"/>
                                      </p:to>
                                    </p:set>
                                    <p:animEffect transition="in" filter="wipe(left)">
                                      <p:cBhvr>
                                        <p:cTn id="18" dur="500"/>
                                        <p:tgtEl>
                                          <p:spTgt spid="6157"/>
                                        </p:tgtEl>
                                      </p:cBhvr>
                                    </p:animEffect>
                                  </p:childTnLst>
                                </p:cTn>
                              </p:par>
                              <p:par>
                                <p:cTn id="19" presetID="22" presetClass="entr" presetSubtype="8" fill="hold" grpId="0" nodeType="withEffect">
                                  <p:stCondLst>
                                    <p:cond delay="1600"/>
                                  </p:stCondLst>
                                  <p:childTnLst>
                                    <p:set>
                                      <p:cBhvr>
                                        <p:cTn id="20" dur="1" fill="hold">
                                          <p:stCondLst>
                                            <p:cond delay="0"/>
                                          </p:stCondLst>
                                        </p:cTn>
                                        <p:tgtEl>
                                          <p:spTgt spid="6156"/>
                                        </p:tgtEl>
                                        <p:attrNameLst>
                                          <p:attrName>style.visibility</p:attrName>
                                        </p:attrNameLst>
                                      </p:cBhvr>
                                      <p:to>
                                        <p:strVal val="visible"/>
                                      </p:to>
                                    </p:set>
                                    <p:animEffect transition="in" filter="wipe(left)">
                                      <p:cBhvr>
                                        <p:cTn id="21" dur="500"/>
                                        <p:tgtEl>
                                          <p:spTgt spid="6156"/>
                                        </p:tgtEl>
                                      </p:cBhvr>
                                    </p:animEffect>
                                  </p:childTnLst>
                                </p:cTn>
                              </p:par>
                              <p:par>
                                <p:cTn id="22" presetID="17" presetClass="entr" presetSubtype="10" fill="hold" grpId="0" nodeType="withEffect">
                                  <p:stCondLst>
                                    <p:cond delay="2100"/>
                                  </p:stCondLst>
                                  <p:childTnLst>
                                    <p:set>
                                      <p:cBhvr>
                                        <p:cTn id="23" dur="1" fill="hold">
                                          <p:stCondLst>
                                            <p:cond delay="0"/>
                                          </p:stCondLst>
                                        </p:cTn>
                                        <p:tgtEl>
                                          <p:spTgt spid="6158"/>
                                        </p:tgtEl>
                                        <p:attrNameLst>
                                          <p:attrName>style.visibility</p:attrName>
                                        </p:attrNameLst>
                                      </p:cBhvr>
                                      <p:to>
                                        <p:strVal val="visible"/>
                                      </p:to>
                                    </p:set>
                                    <p:anim calcmode="lin" valueType="num">
                                      <p:cBhvr>
                                        <p:cTn id="24" dur="500" fill="hold"/>
                                        <p:tgtEl>
                                          <p:spTgt spid="6158"/>
                                        </p:tgtEl>
                                        <p:attrNameLst>
                                          <p:attrName>ppt_w</p:attrName>
                                        </p:attrNameLst>
                                      </p:cBhvr>
                                      <p:tavLst>
                                        <p:tav tm="0">
                                          <p:val>
                                            <p:fltVal val="0"/>
                                          </p:val>
                                        </p:tav>
                                        <p:tav tm="100000">
                                          <p:val>
                                            <p:strVal val="#ppt_w"/>
                                          </p:val>
                                        </p:tav>
                                      </p:tavLst>
                                    </p:anim>
                                    <p:anim calcmode="lin" valueType="num">
                                      <p:cBhvr>
                                        <p:cTn id="25" dur="500" fill="hold"/>
                                        <p:tgtEl>
                                          <p:spTgt spid="6158"/>
                                        </p:tgtEl>
                                        <p:attrNameLst>
                                          <p:attrName>ppt_h</p:attrName>
                                        </p:attrNameLst>
                                      </p:cBhvr>
                                      <p:tavLst>
                                        <p:tav tm="0">
                                          <p:val>
                                            <p:strVal val="#ppt_h"/>
                                          </p:val>
                                        </p:tav>
                                        <p:tav tm="100000">
                                          <p:val>
                                            <p:strVal val="#ppt_h"/>
                                          </p:val>
                                        </p:tav>
                                      </p:tavLst>
                                    </p:anim>
                                  </p:childTnLst>
                                </p:cTn>
                              </p:par>
                              <p:par>
                                <p:cTn id="26" presetID="17" presetClass="entr" presetSubtype="10" fill="hold" grpId="0" nodeType="withEffect">
                                  <p:stCondLst>
                                    <p:cond delay="2100"/>
                                  </p:stCondLst>
                                  <p:childTnLst>
                                    <p:set>
                                      <p:cBhvr>
                                        <p:cTn id="27" dur="1" fill="hold">
                                          <p:stCondLst>
                                            <p:cond delay="0"/>
                                          </p:stCondLst>
                                        </p:cTn>
                                        <p:tgtEl>
                                          <p:spTgt spid="6160"/>
                                        </p:tgtEl>
                                        <p:attrNameLst>
                                          <p:attrName>style.visibility</p:attrName>
                                        </p:attrNameLst>
                                      </p:cBhvr>
                                      <p:to>
                                        <p:strVal val="visible"/>
                                      </p:to>
                                    </p:set>
                                    <p:anim calcmode="lin" valueType="num">
                                      <p:cBhvr>
                                        <p:cTn id="28" dur="500" fill="hold"/>
                                        <p:tgtEl>
                                          <p:spTgt spid="6160"/>
                                        </p:tgtEl>
                                        <p:attrNameLst>
                                          <p:attrName>ppt_w</p:attrName>
                                        </p:attrNameLst>
                                      </p:cBhvr>
                                      <p:tavLst>
                                        <p:tav tm="0">
                                          <p:val>
                                            <p:fltVal val="0"/>
                                          </p:val>
                                        </p:tav>
                                        <p:tav tm="100000">
                                          <p:val>
                                            <p:strVal val="#ppt_w"/>
                                          </p:val>
                                        </p:tav>
                                      </p:tavLst>
                                    </p:anim>
                                    <p:anim calcmode="lin" valueType="num">
                                      <p:cBhvr>
                                        <p:cTn id="29" dur="500" fill="hold"/>
                                        <p:tgtEl>
                                          <p:spTgt spid="6160"/>
                                        </p:tgtEl>
                                        <p:attrNameLst>
                                          <p:attrName>ppt_h</p:attrName>
                                        </p:attrNameLst>
                                      </p:cBhvr>
                                      <p:tavLst>
                                        <p:tav tm="0">
                                          <p:val>
                                            <p:strVal val="#ppt_h"/>
                                          </p:val>
                                        </p:tav>
                                        <p:tav tm="100000">
                                          <p:val>
                                            <p:strVal val="#ppt_h"/>
                                          </p:val>
                                        </p:tav>
                                      </p:tavLst>
                                    </p:anim>
                                  </p:childTnLst>
                                </p:cTn>
                              </p:par>
                              <p:par>
                                <p:cTn id="30" presetID="17" presetClass="entr" presetSubtype="10" fill="hold" grpId="0" nodeType="withEffect">
                                  <p:stCondLst>
                                    <p:cond delay="2100"/>
                                  </p:stCondLst>
                                  <p:childTnLst>
                                    <p:set>
                                      <p:cBhvr>
                                        <p:cTn id="31" dur="1" fill="hold">
                                          <p:stCondLst>
                                            <p:cond delay="0"/>
                                          </p:stCondLst>
                                        </p:cTn>
                                        <p:tgtEl>
                                          <p:spTgt spid="6161"/>
                                        </p:tgtEl>
                                        <p:attrNameLst>
                                          <p:attrName>style.visibility</p:attrName>
                                        </p:attrNameLst>
                                      </p:cBhvr>
                                      <p:to>
                                        <p:strVal val="visible"/>
                                      </p:to>
                                    </p:set>
                                    <p:anim calcmode="lin" valueType="num">
                                      <p:cBhvr>
                                        <p:cTn id="32" dur="500" fill="hold"/>
                                        <p:tgtEl>
                                          <p:spTgt spid="6161"/>
                                        </p:tgtEl>
                                        <p:attrNameLst>
                                          <p:attrName>ppt_w</p:attrName>
                                        </p:attrNameLst>
                                      </p:cBhvr>
                                      <p:tavLst>
                                        <p:tav tm="0">
                                          <p:val>
                                            <p:fltVal val="0"/>
                                          </p:val>
                                        </p:tav>
                                        <p:tav tm="100000">
                                          <p:val>
                                            <p:strVal val="#ppt_w"/>
                                          </p:val>
                                        </p:tav>
                                      </p:tavLst>
                                    </p:anim>
                                    <p:anim calcmode="lin" valueType="num">
                                      <p:cBhvr>
                                        <p:cTn id="33" dur="500" fill="hold"/>
                                        <p:tgtEl>
                                          <p:spTgt spid="6161"/>
                                        </p:tgtEl>
                                        <p:attrNameLst>
                                          <p:attrName>ppt_h</p:attrName>
                                        </p:attrNameLst>
                                      </p:cBhvr>
                                      <p:tavLst>
                                        <p:tav tm="0">
                                          <p:val>
                                            <p:strVal val="#ppt_h"/>
                                          </p:val>
                                        </p:tav>
                                        <p:tav tm="100000">
                                          <p:val>
                                            <p:strVal val="#ppt_h"/>
                                          </p:val>
                                        </p:tav>
                                      </p:tavLst>
                                    </p:anim>
                                  </p:childTnLst>
                                </p:cTn>
                              </p:par>
                              <p:par>
                                <p:cTn id="34" presetID="17" presetClass="entr" presetSubtype="10" fill="hold" grpId="0" nodeType="withEffect">
                                  <p:stCondLst>
                                    <p:cond delay="2100"/>
                                  </p:stCondLst>
                                  <p:childTnLst>
                                    <p:set>
                                      <p:cBhvr>
                                        <p:cTn id="35" dur="1" fill="hold">
                                          <p:stCondLst>
                                            <p:cond delay="0"/>
                                          </p:stCondLst>
                                        </p:cTn>
                                        <p:tgtEl>
                                          <p:spTgt spid="6159"/>
                                        </p:tgtEl>
                                        <p:attrNameLst>
                                          <p:attrName>style.visibility</p:attrName>
                                        </p:attrNameLst>
                                      </p:cBhvr>
                                      <p:to>
                                        <p:strVal val="visible"/>
                                      </p:to>
                                    </p:set>
                                    <p:anim calcmode="lin" valueType="num">
                                      <p:cBhvr>
                                        <p:cTn id="36" dur="500" fill="hold"/>
                                        <p:tgtEl>
                                          <p:spTgt spid="6159"/>
                                        </p:tgtEl>
                                        <p:attrNameLst>
                                          <p:attrName>ppt_w</p:attrName>
                                        </p:attrNameLst>
                                      </p:cBhvr>
                                      <p:tavLst>
                                        <p:tav tm="0">
                                          <p:val>
                                            <p:fltVal val="0"/>
                                          </p:val>
                                        </p:tav>
                                        <p:tav tm="100000">
                                          <p:val>
                                            <p:strVal val="#ppt_w"/>
                                          </p:val>
                                        </p:tav>
                                      </p:tavLst>
                                    </p:anim>
                                    <p:anim calcmode="lin" valueType="num">
                                      <p:cBhvr>
                                        <p:cTn id="37" dur="500" fill="hold"/>
                                        <p:tgtEl>
                                          <p:spTgt spid="6159"/>
                                        </p:tgtEl>
                                        <p:attrNameLst>
                                          <p:attrName>ppt_h</p:attrName>
                                        </p:attrNameLst>
                                      </p:cBhvr>
                                      <p:tavLst>
                                        <p:tav tm="0">
                                          <p:val>
                                            <p:strVal val="#ppt_h"/>
                                          </p:val>
                                        </p:tav>
                                        <p:tav tm="100000">
                                          <p:val>
                                            <p:strVal val="#ppt_h"/>
                                          </p:val>
                                        </p:tav>
                                      </p:tavLst>
                                    </p:anim>
                                  </p:childTnLst>
                                </p:cTn>
                              </p:par>
                              <p:par>
                                <p:cTn id="38" presetID="12" presetClass="entr" presetSubtype="8" fill="hold" grpId="0" nodeType="withEffect">
                                  <p:stCondLst>
                                    <p:cond delay="2600"/>
                                  </p:stCondLst>
                                  <p:childTnLst>
                                    <p:set>
                                      <p:cBhvr>
                                        <p:cTn id="39" dur="1" fill="hold">
                                          <p:stCondLst>
                                            <p:cond delay="0"/>
                                          </p:stCondLst>
                                        </p:cTn>
                                        <p:tgtEl>
                                          <p:spTgt spid="6162"/>
                                        </p:tgtEl>
                                        <p:attrNameLst>
                                          <p:attrName>style.visibility</p:attrName>
                                        </p:attrNameLst>
                                      </p:cBhvr>
                                      <p:to>
                                        <p:strVal val="visible"/>
                                      </p:to>
                                    </p:set>
                                    <p:animEffect transition="in" filter="slide(fromLeft)">
                                      <p:cBhvr>
                                        <p:cTn id="40" dur="500"/>
                                        <p:tgtEl>
                                          <p:spTgt spid="6162"/>
                                        </p:tgtEl>
                                      </p:cBhvr>
                                    </p:animEffect>
                                  </p:childTnLst>
                                </p:cTn>
                              </p:par>
                              <p:par>
                                <p:cTn id="41" presetID="12" presetClass="entr" presetSubtype="8" fill="hold" grpId="0" nodeType="withEffect">
                                  <p:stCondLst>
                                    <p:cond delay="2600"/>
                                  </p:stCondLst>
                                  <p:childTnLst>
                                    <p:set>
                                      <p:cBhvr>
                                        <p:cTn id="42" dur="1" fill="hold">
                                          <p:stCondLst>
                                            <p:cond delay="0"/>
                                          </p:stCondLst>
                                        </p:cTn>
                                        <p:tgtEl>
                                          <p:spTgt spid="6164"/>
                                        </p:tgtEl>
                                        <p:attrNameLst>
                                          <p:attrName>style.visibility</p:attrName>
                                        </p:attrNameLst>
                                      </p:cBhvr>
                                      <p:to>
                                        <p:strVal val="visible"/>
                                      </p:to>
                                    </p:set>
                                    <p:animEffect transition="in" filter="slide(fromLeft)">
                                      <p:cBhvr>
                                        <p:cTn id="43" dur="500"/>
                                        <p:tgtEl>
                                          <p:spTgt spid="6164"/>
                                        </p:tgtEl>
                                      </p:cBhvr>
                                    </p:animEffect>
                                  </p:childTnLst>
                                </p:cTn>
                              </p:par>
                              <p:par>
                                <p:cTn id="44" presetID="12" presetClass="entr" presetSubtype="2" fill="hold" grpId="0" nodeType="withEffect">
                                  <p:stCondLst>
                                    <p:cond delay="2600"/>
                                  </p:stCondLst>
                                  <p:childTnLst>
                                    <p:set>
                                      <p:cBhvr>
                                        <p:cTn id="45" dur="1" fill="hold">
                                          <p:stCondLst>
                                            <p:cond delay="0"/>
                                          </p:stCondLst>
                                        </p:cTn>
                                        <p:tgtEl>
                                          <p:spTgt spid="6163"/>
                                        </p:tgtEl>
                                        <p:attrNameLst>
                                          <p:attrName>style.visibility</p:attrName>
                                        </p:attrNameLst>
                                      </p:cBhvr>
                                      <p:to>
                                        <p:strVal val="visible"/>
                                      </p:to>
                                    </p:set>
                                    <p:animEffect transition="in" filter="slide(fromRight)">
                                      <p:cBhvr>
                                        <p:cTn id="46" dur="500"/>
                                        <p:tgtEl>
                                          <p:spTgt spid="6163"/>
                                        </p:tgtEl>
                                      </p:cBhvr>
                                    </p:animEffect>
                                  </p:childTnLst>
                                </p:cTn>
                              </p:par>
                              <p:par>
                                <p:cTn id="47" presetID="12" presetClass="entr" presetSubtype="2" fill="hold" grpId="0" nodeType="withEffect">
                                  <p:stCondLst>
                                    <p:cond delay="2600"/>
                                  </p:stCondLst>
                                  <p:childTnLst>
                                    <p:set>
                                      <p:cBhvr>
                                        <p:cTn id="48" dur="1" fill="hold">
                                          <p:stCondLst>
                                            <p:cond delay="0"/>
                                          </p:stCondLst>
                                        </p:cTn>
                                        <p:tgtEl>
                                          <p:spTgt spid="6165"/>
                                        </p:tgtEl>
                                        <p:attrNameLst>
                                          <p:attrName>style.visibility</p:attrName>
                                        </p:attrNameLst>
                                      </p:cBhvr>
                                      <p:to>
                                        <p:strVal val="visible"/>
                                      </p:to>
                                    </p:set>
                                    <p:animEffect transition="in" filter="slide(fromRight)">
                                      <p:cBhvr>
                                        <p:cTn id="49" dur="500"/>
                                        <p:tgtEl>
                                          <p:spTgt spid="6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animBg="1"/>
      <p:bldP spid="6154" grpId="0" animBg="1"/>
      <p:bldP spid="6155" grpId="0" animBg="1"/>
      <p:bldP spid="6156" grpId="0" animBg="1"/>
      <p:bldP spid="6157" grpId="0" animBg="1"/>
      <p:bldP spid="6158" grpId="0"/>
      <p:bldP spid="6159" grpId="0"/>
      <p:bldP spid="6160" grpId="0"/>
      <p:bldP spid="6161" grpId="0"/>
      <p:bldP spid="6162" grpId="0"/>
      <p:bldP spid="6163" grpId="0"/>
      <p:bldP spid="6164" grpId="0"/>
      <p:bldP spid="61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bwMode="auto">
          <a:xfrm>
            <a:off x="2321521" y="1310498"/>
            <a:ext cx="4292600" cy="3855241"/>
            <a:chOff x="1528" y="825"/>
            <a:chExt cx="2704" cy="2427"/>
          </a:xfrm>
        </p:grpSpPr>
        <p:sp>
          <p:nvSpPr>
            <p:cNvPr id="5" name="Freeform 32"/>
            <p:cNvSpPr/>
            <p:nvPr/>
          </p:nvSpPr>
          <p:spPr bwMode="auto">
            <a:xfrm>
              <a:off x="2515" y="2197"/>
              <a:ext cx="833" cy="1055"/>
            </a:xfrm>
            <a:custGeom>
              <a:avLst/>
              <a:gdLst>
                <a:gd name="T0" fmla="*/ 369 w 889"/>
                <a:gd name="T1" fmla="*/ 1124 h 1124"/>
                <a:gd name="T2" fmla="*/ 713 w 889"/>
                <a:gd name="T3" fmla="*/ 1124 h 1124"/>
                <a:gd name="T4" fmla="*/ 676 w 889"/>
                <a:gd name="T5" fmla="*/ 705 h 1124"/>
                <a:gd name="T6" fmla="*/ 862 w 889"/>
                <a:gd name="T7" fmla="*/ 273 h 1124"/>
                <a:gd name="T8" fmla="*/ 853 w 889"/>
                <a:gd name="T9" fmla="*/ 202 h 1124"/>
                <a:gd name="T10" fmla="*/ 775 w 889"/>
                <a:gd name="T11" fmla="*/ 257 h 1124"/>
                <a:gd name="T12" fmla="*/ 612 w 889"/>
                <a:gd name="T13" fmla="*/ 387 h 1124"/>
                <a:gd name="T14" fmla="*/ 489 w 889"/>
                <a:gd name="T15" fmla="*/ 141 h 1124"/>
                <a:gd name="T16" fmla="*/ 417 w 889"/>
                <a:gd name="T17" fmla="*/ 5 h 1124"/>
                <a:gd name="T18" fmla="*/ 404 w 889"/>
                <a:gd name="T19" fmla="*/ 155 h 1124"/>
                <a:gd name="T20" fmla="*/ 405 w 889"/>
                <a:gd name="T21" fmla="*/ 327 h 1124"/>
                <a:gd name="T22" fmla="*/ 275 w 889"/>
                <a:gd name="T23" fmla="*/ 196 h 1124"/>
                <a:gd name="T24" fmla="*/ 154 w 889"/>
                <a:gd name="T25" fmla="*/ 49 h 1124"/>
                <a:gd name="T26" fmla="*/ 207 w 889"/>
                <a:gd name="T27" fmla="*/ 218 h 1124"/>
                <a:gd name="T28" fmla="*/ 281 w 889"/>
                <a:gd name="T29" fmla="*/ 387 h 1124"/>
                <a:gd name="T30" fmla="*/ 155 w 889"/>
                <a:gd name="T31" fmla="*/ 273 h 1124"/>
                <a:gd name="T32" fmla="*/ 28 w 889"/>
                <a:gd name="T33" fmla="*/ 187 h 1124"/>
                <a:gd name="T34" fmla="*/ 113 w 889"/>
                <a:gd name="T35" fmla="*/ 350 h 1124"/>
                <a:gd name="T36" fmla="*/ 234 w 889"/>
                <a:gd name="T37" fmla="*/ 489 h 1124"/>
                <a:gd name="T38" fmla="*/ 107 w 889"/>
                <a:gd name="T39" fmla="*/ 421 h 1124"/>
                <a:gd name="T40" fmla="*/ 29 w 889"/>
                <a:gd name="T41" fmla="*/ 413 h 1124"/>
                <a:gd name="T42" fmla="*/ 173 w 889"/>
                <a:gd name="T43" fmla="*/ 550 h 1124"/>
                <a:gd name="T44" fmla="*/ 397 w 889"/>
                <a:gd name="T45" fmla="*/ 850 h 1124"/>
                <a:gd name="T46" fmla="*/ 369 w 889"/>
                <a:gd name="T47" fmla="*/ 1124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9" h="1124">
                  <a:moveTo>
                    <a:pt x="369" y="1124"/>
                  </a:moveTo>
                  <a:cubicBezTo>
                    <a:pt x="713" y="1124"/>
                    <a:pt x="713" y="1124"/>
                    <a:pt x="713" y="1124"/>
                  </a:cubicBezTo>
                  <a:cubicBezTo>
                    <a:pt x="713" y="1124"/>
                    <a:pt x="608" y="991"/>
                    <a:pt x="676" y="705"/>
                  </a:cubicBezTo>
                  <a:cubicBezTo>
                    <a:pt x="744" y="420"/>
                    <a:pt x="845" y="300"/>
                    <a:pt x="862" y="273"/>
                  </a:cubicBezTo>
                  <a:cubicBezTo>
                    <a:pt x="880" y="247"/>
                    <a:pt x="889" y="215"/>
                    <a:pt x="853" y="202"/>
                  </a:cubicBezTo>
                  <a:cubicBezTo>
                    <a:pt x="824" y="191"/>
                    <a:pt x="784" y="242"/>
                    <a:pt x="775" y="257"/>
                  </a:cubicBezTo>
                  <a:cubicBezTo>
                    <a:pt x="766" y="272"/>
                    <a:pt x="693" y="394"/>
                    <a:pt x="612" y="387"/>
                  </a:cubicBezTo>
                  <a:cubicBezTo>
                    <a:pt x="531" y="380"/>
                    <a:pt x="510" y="225"/>
                    <a:pt x="489" y="141"/>
                  </a:cubicBezTo>
                  <a:cubicBezTo>
                    <a:pt x="468" y="57"/>
                    <a:pt x="454" y="0"/>
                    <a:pt x="417" y="5"/>
                  </a:cubicBezTo>
                  <a:cubicBezTo>
                    <a:pt x="383" y="10"/>
                    <a:pt x="401" y="127"/>
                    <a:pt x="404" y="155"/>
                  </a:cubicBezTo>
                  <a:cubicBezTo>
                    <a:pt x="407" y="183"/>
                    <a:pt x="438" y="315"/>
                    <a:pt x="405" y="327"/>
                  </a:cubicBezTo>
                  <a:cubicBezTo>
                    <a:pt x="372" y="339"/>
                    <a:pt x="306" y="258"/>
                    <a:pt x="275" y="196"/>
                  </a:cubicBezTo>
                  <a:cubicBezTo>
                    <a:pt x="244" y="134"/>
                    <a:pt x="204" y="27"/>
                    <a:pt x="154" y="49"/>
                  </a:cubicBezTo>
                  <a:cubicBezTo>
                    <a:pt x="113" y="68"/>
                    <a:pt x="193" y="189"/>
                    <a:pt x="207" y="218"/>
                  </a:cubicBezTo>
                  <a:cubicBezTo>
                    <a:pt x="221" y="247"/>
                    <a:pt x="293" y="374"/>
                    <a:pt x="281" y="387"/>
                  </a:cubicBezTo>
                  <a:cubicBezTo>
                    <a:pt x="269" y="400"/>
                    <a:pt x="178" y="299"/>
                    <a:pt x="155" y="273"/>
                  </a:cubicBezTo>
                  <a:cubicBezTo>
                    <a:pt x="132" y="247"/>
                    <a:pt x="56" y="155"/>
                    <a:pt x="28" y="187"/>
                  </a:cubicBezTo>
                  <a:cubicBezTo>
                    <a:pt x="0" y="219"/>
                    <a:pt x="67" y="306"/>
                    <a:pt x="113" y="350"/>
                  </a:cubicBezTo>
                  <a:cubicBezTo>
                    <a:pt x="159" y="394"/>
                    <a:pt x="243" y="472"/>
                    <a:pt x="234" y="489"/>
                  </a:cubicBezTo>
                  <a:cubicBezTo>
                    <a:pt x="225" y="506"/>
                    <a:pt x="133" y="437"/>
                    <a:pt x="107" y="421"/>
                  </a:cubicBezTo>
                  <a:cubicBezTo>
                    <a:pt x="81" y="405"/>
                    <a:pt x="39" y="384"/>
                    <a:pt x="29" y="413"/>
                  </a:cubicBezTo>
                  <a:cubicBezTo>
                    <a:pt x="20" y="441"/>
                    <a:pt x="79" y="497"/>
                    <a:pt x="173" y="550"/>
                  </a:cubicBezTo>
                  <a:cubicBezTo>
                    <a:pt x="267" y="603"/>
                    <a:pt x="394" y="692"/>
                    <a:pt x="397" y="850"/>
                  </a:cubicBezTo>
                  <a:cubicBezTo>
                    <a:pt x="400" y="1008"/>
                    <a:pt x="375" y="1107"/>
                    <a:pt x="369" y="112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ndParaRPr>
            </a:p>
          </p:txBody>
        </p:sp>
        <p:sp>
          <p:nvSpPr>
            <p:cNvPr id="7" name="Freeform 33"/>
            <p:cNvSpPr/>
            <p:nvPr/>
          </p:nvSpPr>
          <p:spPr bwMode="auto">
            <a:xfrm>
              <a:off x="3295" y="1740"/>
              <a:ext cx="937" cy="815"/>
            </a:xfrm>
            <a:custGeom>
              <a:avLst/>
              <a:gdLst>
                <a:gd name="T0" fmla="*/ 70 w 1000"/>
                <a:gd name="T1" fmla="*/ 712 h 868"/>
                <a:gd name="T2" fmla="*/ 788 w 1000"/>
                <a:gd name="T3" fmla="*/ 534 h 868"/>
                <a:gd name="T4" fmla="*/ 1000 w 1000"/>
                <a:gd name="T5" fmla="*/ 38 h 868"/>
                <a:gd name="T6" fmla="*/ 316 w 1000"/>
                <a:gd name="T7" fmla="*/ 198 h 868"/>
                <a:gd name="T8" fmla="*/ 0 w 1000"/>
                <a:gd name="T9" fmla="*/ 630 h 868"/>
                <a:gd name="T10" fmla="*/ 566 w 1000"/>
                <a:gd name="T11" fmla="*/ 360 h 868"/>
                <a:gd name="T12" fmla="*/ 70 w 1000"/>
                <a:gd name="T13" fmla="*/ 712 h 868"/>
              </a:gdLst>
              <a:ahLst/>
              <a:cxnLst>
                <a:cxn ang="0">
                  <a:pos x="T0" y="T1"/>
                </a:cxn>
                <a:cxn ang="0">
                  <a:pos x="T2" y="T3"/>
                </a:cxn>
                <a:cxn ang="0">
                  <a:pos x="T4" y="T5"/>
                </a:cxn>
                <a:cxn ang="0">
                  <a:pos x="T6" y="T7"/>
                </a:cxn>
                <a:cxn ang="0">
                  <a:pos x="T8" y="T9"/>
                </a:cxn>
                <a:cxn ang="0">
                  <a:pos x="T10" y="T11"/>
                </a:cxn>
                <a:cxn ang="0">
                  <a:pos x="T12" y="T13"/>
                </a:cxn>
              </a:cxnLst>
              <a:rect l="0" t="0" r="r" b="b"/>
              <a:pathLst>
                <a:path w="1000" h="868">
                  <a:moveTo>
                    <a:pt x="70" y="712"/>
                  </a:moveTo>
                  <a:cubicBezTo>
                    <a:pt x="70" y="712"/>
                    <a:pt x="485" y="868"/>
                    <a:pt x="788" y="534"/>
                  </a:cubicBezTo>
                  <a:cubicBezTo>
                    <a:pt x="980" y="322"/>
                    <a:pt x="1000" y="38"/>
                    <a:pt x="1000" y="38"/>
                  </a:cubicBezTo>
                  <a:cubicBezTo>
                    <a:pt x="1000" y="38"/>
                    <a:pt x="586" y="0"/>
                    <a:pt x="316" y="198"/>
                  </a:cubicBezTo>
                  <a:cubicBezTo>
                    <a:pt x="46" y="396"/>
                    <a:pt x="0" y="630"/>
                    <a:pt x="0" y="630"/>
                  </a:cubicBezTo>
                  <a:cubicBezTo>
                    <a:pt x="0" y="630"/>
                    <a:pt x="208" y="440"/>
                    <a:pt x="566" y="360"/>
                  </a:cubicBezTo>
                  <a:cubicBezTo>
                    <a:pt x="566" y="360"/>
                    <a:pt x="262" y="522"/>
                    <a:pt x="70" y="712"/>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ndParaRPr>
            </a:p>
          </p:txBody>
        </p:sp>
        <p:sp>
          <p:nvSpPr>
            <p:cNvPr id="8" name="Freeform 34"/>
            <p:cNvSpPr/>
            <p:nvPr/>
          </p:nvSpPr>
          <p:spPr bwMode="auto">
            <a:xfrm>
              <a:off x="2841" y="825"/>
              <a:ext cx="795" cy="1425"/>
            </a:xfrm>
            <a:custGeom>
              <a:avLst/>
              <a:gdLst>
                <a:gd name="T0" fmla="*/ 325 w 849"/>
                <a:gd name="T1" fmla="*/ 1518 h 1518"/>
                <a:gd name="T2" fmla="*/ 817 w 849"/>
                <a:gd name="T3" fmla="*/ 816 h 1518"/>
                <a:gd name="T4" fmla="*/ 539 w 849"/>
                <a:gd name="T5" fmla="*/ 0 h 1518"/>
                <a:gd name="T6" fmla="*/ 98 w 849"/>
                <a:gd name="T7" fmla="*/ 644 h 1518"/>
                <a:gd name="T8" fmla="*/ 189 w 849"/>
                <a:gd name="T9" fmla="*/ 1506 h 1518"/>
                <a:gd name="T10" fmla="*/ 455 w 849"/>
                <a:gd name="T11" fmla="*/ 706 h 1518"/>
                <a:gd name="T12" fmla="*/ 325 w 849"/>
                <a:gd name="T13" fmla="*/ 1518 h 1518"/>
              </a:gdLst>
              <a:ahLst/>
              <a:cxnLst>
                <a:cxn ang="0">
                  <a:pos x="T0" y="T1"/>
                </a:cxn>
                <a:cxn ang="0">
                  <a:pos x="T2" y="T3"/>
                </a:cxn>
                <a:cxn ang="0">
                  <a:pos x="T4" y="T5"/>
                </a:cxn>
                <a:cxn ang="0">
                  <a:pos x="T6" y="T7"/>
                </a:cxn>
                <a:cxn ang="0">
                  <a:pos x="T8" y="T9"/>
                </a:cxn>
                <a:cxn ang="0">
                  <a:pos x="T10" y="T11"/>
                </a:cxn>
                <a:cxn ang="0">
                  <a:pos x="T12" y="T13"/>
                </a:cxn>
              </a:cxnLst>
              <a:rect l="0" t="0" r="r" b="b"/>
              <a:pathLst>
                <a:path w="849" h="1518">
                  <a:moveTo>
                    <a:pt x="325" y="1518"/>
                  </a:moveTo>
                  <a:cubicBezTo>
                    <a:pt x="325" y="1518"/>
                    <a:pt x="785" y="1276"/>
                    <a:pt x="817" y="816"/>
                  </a:cubicBezTo>
                  <a:cubicBezTo>
                    <a:pt x="849" y="356"/>
                    <a:pt x="539" y="0"/>
                    <a:pt x="539" y="0"/>
                  </a:cubicBezTo>
                  <a:cubicBezTo>
                    <a:pt x="539" y="0"/>
                    <a:pt x="209" y="294"/>
                    <a:pt x="98" y="644"/>
                  </a:cubicBezTo>
                  <a:cubicBezTo>
                    <a:pt x="0" y="951"/>
                    <a:pt x="59" y="1290"/>
                    <a:pt x="189" y="1506"/>
                  </a:cubicBezTo>
                  <a:cubicBezTo>
                    <a:pt x="189" y="1506"/>
                    <a:pt x="167" y="1158"/>
                    <a:pt x="455" y="706"/>
                  </a:cubicBezTo>
                  <a:cubicBezTo>
                    <a:pt x="455" y="706"/>
                    <a:pt x="345" y="970"/>
                    <a:pt x="325" y="1518"/>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ndParaRPr>
            </a:p>
          </p:txBody>
        </p:sp>
        <p:sp>
          <p:nvSpPr>
            <p:cNvPr id="9" name="Freeform 35"/>
            <p:cNvSpPr/>
            <p:nvPr/>
          </p:nvSpPr>
          <p:spPr bwMode="auto">
            <a:xfrm>
              <a:off x="2075" y="898"/>
              <a:ext cx="892" cy="1302"/>
            </a:xfrm>
            <a:custGeom>
              <a:avLst/>
              <a:gdLst>
                <a:gd name="T0" fmla="*/ 700 w 952"/>
                <a:gd name="T1" fmla="*/ 1330 h 1386"/>
                <a:gd name="T2" fmla="*/ 760 w 952"/>
                <a:gd name="T3" fmla="*/ 522 h 1386"/>
                <a:gd name="T4" fmla="*/ 138 w 952"/>
                <a:gd name="T5" fmla="*/ 0 h 1386"/>
                <a:gd name="T6" fmla="*/ 122 w 952"/>
                <a:gd name="T7" fmla="*/ 820 h 1386"/>
                <a:gd name="T8" fmla="*/ 590 w 952"/>
                <a:gd name="T9" fmla="*/ 1386 h 1386"/>
                <a:gd name="T10" fmla="*/ 412 w 952"/>
                <a:gd name="T11" fmla="*/ 618 h 1386"/>
                <a:gd name="T12" fmla="*/ 700 w 952"/>
                <a:gd name="T13" fmla="*/ 1330 h 1386"/>
              </a:gdLst>
              <a:ahLst/>
              <a:cxnLst>
                <a:cxn ang="0">
                  <a:pos x="T0" y="T1"/>
                </a:cxn>
                <a:cxn ang="0">
                  <a:pos x="T2" y="T3"/>
                </a:cxn>
                <a:cxn ang="0">
                  <a:pos x="T4" y="T5"/>
                </a:cxn>
                <a:cxn ang="0">
                  <a:pos x="T6" y="T7"/>
                </a:cxn>
                <a:cxn ang="0">
                  <a:pos x="T8" y="T9"/>
                </a:cxn>
                <a:cxn ang="0">
                  <a:pos x="T10" y="T11"/>
                </a:cxn>
                <a:cxn ang="0">
                  <a:pos x="T12" y="T13"/>
                </a:cxn>
              </a:cxnLst>
              <a:rect l="0" t="0" r="r" b="b"/>
              <a:pathLst>
                <a:path w="952" h="1386">
                  <a:moveTo>
                    <a:pt x="700" y="1330"/>
                  </a:moveTo>
                  <a:cubicBezTo>
                    <a:pt x="700" y="1330"/>
                    <a:pt x="952" y="916"/>
                    <a:pt x="760" y="522"/>
                  </a:cubicBezTo>
                  <a:cubicBezTo>
                    <a:pt x="571" y="134"/>
                    <a:pt x="138" y="0"/>
                    <a:pt x="138" y="0"/>
                  </a:cubicBezTo>
                  <a:cubicBezTo>
                    <a:pt x="138" y="0"/>
                    <a:pt x="0" y="476"/>
                    <a:pt x="122" y="820"/>
                  </a:cubicBezTo>
                  <a:cubicBezTo>
                    <a:pt x="241" y="1156"/>
                    <a:pt x="462" y="1316"/>
                    <a:pt x="590" y="1386"/>
                  </a:cubicBezTo>
                  <a:cubicBezTo>
                    <a:pt x="590" y="1386"/>
                    <a:pt x="422" y="1170"/>
                    <a:pt x="412" y="618"/>
                  </a:cubicBezTo>
                  <a:cubicBezTo>
                    <a:pt x="412" y="618"/>
                    <a:pt x="548" y="1094"/>
                    <a:pt x="700" y="133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ndParaRPr>
            </a:p>
          </p:txBody>
        </p:sp>
        <p:sp>
          <p:nvSpPr>
            <p:cNvPr id="10" name="Freeform 36"/>
            <p:cNvSpPr/>
            <p:nvPr/>
          </p:nvSpPr>
          <p:spPr bwMode="auto">
            <a:xfrm>
              <a:off x="1528" y="1785"/>
              <a:ext cx="989" cy="676"/>
            </a:xfrm>
            <a:custGeom>
              <a:avLst/>
              <a:gdLst>
                <a:gd name="T0" fmla="*/ 1056 w 1056"/>
                <a:gd name="T1" fmla="*/ 528 h 720"/>
                <a:gd name="T2" fmla="*/ 616 w 1056"/>
                <a:gd name="T3" fmla="*/ 80 h 720"/>
                <a:gd name="T4" fmla="*/ 0 w 1056"/>
                <a:gd name="T5" fmla="*/ 178 h 720"/>
                <a:gd name="T6" fmla="*/ 446 w 1056"/>
                <a:gd name="T7" fmla="*/ 596 h 720"/>
                <a:gd name="T8" fmla="*/ 1036 w 1056"/>
                <a:gd name="T9" fmla="*/ 622 h 720"/>
                <a:gd name="T10" fmla="*/ 504 w 1056"/>
                <a:gd name="T11" fmla="*/ 334 h 720"/>
                <a:gd name="T12" fmla="*/ 1056 w 1056"/>
                <a:gd name="T13" fmla="*/ 528 h 720"/>
              </a:gdLst>
              <a:ahLst/>
              <a:cxnLst>
                <a:cxn ang="0">
                  <a:pos x="T0" y="T1"/>
                </a:cxn>
                <a:cxn ang="0">
                  <a:pos x="T2" y="T3"/>
                </a:cxn>
                <a:cxn ang="0">
                  <a:pos x="T4" y="T5"/>
                </a:cxn>
                <a:cxn ang="0">
                  <a:pos x="T6" y="T7"/>
                </a:cxn>
                <a:cxn ang="0">
                  <a:pos x="T8" y="T9"/>
                </a:cxn>
                <a:cxn ang="0">
                  <a:pos x="T10" y="T11"/>
                </a:cxn>
                <a:cxn ang="0">
                  <a:pos x="T12" y="T13"/>
                </a:cxn>
              </a:cxnLst>
              <a:rect l="0" t="0" r="r" b="b"/>
              <a:pathLst>
                <a:path w="1056" h="720">
                  <a:moveTo>
                    <a:pt x="1056" y="528"/>
                  </a:moveTo>
                  <a:cubicBezTo>
                    <a:pt x="1056" y="528"/>
                    <a:pt x="950" y="160"/>
                    <a:pt x="616" y="80"/>
                  </a:cubicBezTo>
                  <a:cubicBezTo>
                    <a:pt x="282" y="0"/>
                    <a:pt x="0" y="178"/>
                    <a:pt x="0" y="178"/>
                  </a:cubicBezTo>
                  <a:cubicBezTo>
                    <a:pt x="0" y="178"/>
                    <a:pt x="190" y="477"/>
                    <a:pt x="446" y="596"/>
                  </a:cubicBezTo>
                  <a:cubicBezTo>
                    <a:pt x="712" y="720"/>
                    <a:pt x="952" y="660"/>
                    <a:pt x="1036" y="622"/>
                  </a:cubicBezTo>
                  <a:cubicBezTo>
                    <a:pt x="1036" y="622"/>
                    <a:pt x="786" y="594"/>
                    <a:pt x="504" y="334"/>
                  </a:cubicBezTo>
                  <a:cubicBezTo>
                    <a:pt x="504" y="334"/>
                    <a:pt x="824" y="508"/>
                    <a:pt x="1056" y="52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ndParaRPr>
            </a:p>
          </p:txBody>
        </p:sp>
      </p:grpSp>
      <p:sp>
        <p:nvSpPr>
          <p:cNvPr id="11" name="Rectangle 38"/>
          <p:cNvSpPr>
            <a:spLocks noChangeArrowheads="1"/>
          </p:cNvSpPr>
          <p:nvPr/>
        </p:nvSpPr>
        <p:spPr bwMode="auto">
          <a:xfrm>
            <a:off x="5791797" y="1275551"/>
            <a:ext cx="2075594" cy="72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spcAft>
                <a:spcPts val="401"/>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在此录入上述图表的综合描述说明，在此录入上述图表的详细描述说明，在此录入上述图表的详细描述说明</a:t>
            </a: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9"/>
          <p:cNvSpPr>
            <a:spLocks noChangeArrowheads="1"/>
          </p:cNvSpPr>
          <p:nvPr/>
        </p:nvSpPr>
        <p:spPr bwMode="auto">
          <a:xfrm>
            <a:off x="6785572" y="3148369"/>
            <a:ext cx="1892015" cy="70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spcAft>
                <a:spcPts val="401"/>
              </a:spcAft>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在此录入上述图表的综合描述说明，在此录入上述图表的详细描述说明，在此录入上述图表的详细描述说明。</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40"/>
          <p:cNvSpPr>
            <a:spLocks noChangeArrowheads="1"/>
          </p:cNvSpPr>
          <p:nvPr/>
        </p:nvSpPr>
        <p:spPr bwMode="auto">
          <a:xfrm>
            <a:off x="1007604" y="1600436"/>
            <a:ext cx="2016125" cy="72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spcAft>
                <a:spcPts val="401"/>
              </a:spcAft>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在此录入上述图表的综合描述说明，在此录入上述图表的详细描述说明，在此录入上述图表的详细描述说明。</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Rectangle 41"/>
          <p:cNvSpPr>
            <a:spLocks noChangeArrowheads="1"/>
          </p:cNvSpPr>
          <p:nvPr/>
        </p:nvSpPr>
        <p:spPr bwMode="auto">
          <a:xfrm>
            <a:off x="291111" y="3437472"/>
            <a:ext cx="2016125" cy="72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spcAft>
                <a:spcPts val="401"/>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在此录入上述图表的综合描述说明，在此录入上述图表的详细描述说明，在此录入上述图表的详细描述说明。</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5946724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ractur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2D15888-3754-491C-8BBD-470F61A4B549}"/>
              </a:ext>
            </a:extLst>
          </p:cNvPr>
          <p:cNvPicPr>
            <a:picLocks noChangeAspect="1"/>
          </p:cNvPicPr>
          <p:nvPr/>
        </p:nvPicPr>
        <p:blipFill rotWithShape="1">
          <a:blip r:embed="rId4"/>
          <a:srcRect l="30995" t="8619" b="58679"/>
          <a:stretch/>
        </p:blipFill>
        <p:spPr>
          <a:xfrm flipV="1">
            <a:off x="895739" y="2429942"/>
            <a:ext cx="8248261" cy="2715146"/>
          </a:xfrm>
          <a:prstGeom prst="rect">
            <a:avLst/>
          </a:prstGeom>
        </p:spPr>
      </p:pic>
      <p:sp>
        <p:nvSpPr>
          <p:cNvPr id="14" name="Oval 55">
            <a:extLst>
              <a:ext uri="{FF2B5EF4-FFF2-40B4-BE49-F238E27FC236}">
                <a16:creationId xmlns:a16="http://schemas.microsoft.com/office/drawing/2014/main" id="{0E763EA2-7405-49FA-B9EC-00A25D3DF3DF}"/>
              </a:ext>
            </a:extLst>
          </p:cNvPr>
          <p:cNvSpPr/>
          <p:nvPr/>
        </p:nvSpPr>
        <p:spPr>
          <a:xfrm>
            <a:off x="3860324" y="2176142"/>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15" name="Group 59">
            <a:extLst>
              <a:ext uri="{FF2B5EF4-FFF2-40B4-BE49-F238E27FC236}">
                <a16:creationId xmlns:a16="http://schemas.microsoft.com/office/drawing/2014/main" id="{BACBFF5A-22C3-4318-A5B8-EC5DCAF53152}"/>
              </a:ext>
            </a:extLst>
          </p:cNvPr>
          <p:cNvGrpSpPr/>
          <p:nvPr/>
        </p:nvGrpSpPr>
        <p:grpSpPr>
          <a:xfrm>
            <a:off x="2369848" y="1976108"/>
            <a:ext cx="1202694" cy="646331"/>
            <a:chOff x="4928372" y="1811168"/>
            <a:chExt cx="978408" cy="525799"/>
          </a:xfrm>
        </p:grpSpPr>
        <p:sp>
          <p:nvSpPr>
            <p:cNvPr id="16" name="Pentagon 60">
              <a:extLst>
                <a:ext uri="{FF2B5EF4-FFF2-40B4-BE49-F238E27FC236}">
                  <a16:creationId xmlns:a16="http://schemas.microsoft.com/office/drawing/2014/main" id="{CB4B9554-0A21-4BE6-B83B-269BED5F9F69}"/>
                </a:ext>
              </a:extLst>
            </p:cNvPr>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17" name="TextBox 61">
              <a:extLst>
                <a:ext uri="{FF2B5EF4-FFF2-40B4-BE49-F238E27FC236}">
                  <a16:creationId xmlns:a16="http://schemas.microsoft.com/office/drawing/2014/main" id="{D9B5B5D0-DB2F-440A-A262-EE4940C1D4DE}"/>
                </a:ext>
              </a:extLst>
            </p:cNvPr>
            <p:cNvSpPr txBox="1"/>
            <p:nvPr/>
          </p:nvSpPr>
          <p:spPr>
            <a:xfrm>
              <a:off x="5037721" y="1811168"/>
              <a:ext cx="531015" cy="525799"/>
            </a:xfrm>
            <a:prstGeom prst="rect">
              <a:avLst/>
            </a:prstGeom>
            <a:noFill/>
          </p:spPr>
          <p:txBody>
            <a:bodyPr wrap="none" rtlCol="0">
              <a:spAutoFit/>
            </a:bodyPr>
            <a:lstStyle/>
            <a:p>
              <a:pPr algn="ctr"/>
              <a:r>
                <a:rPr lang="en-US" sz="3600" b="1" dirty="0">
                  <a:solidFill>
                    <a:schemeClr val="bg2"/>
                  </a:solidFill>
                  <a:cs typeface="+mn-ea"/>
                  <a:sym typeface="+mn-lt"/>
                </a:rPr>
                <a:t>02</a:t>
              </a:r>
              <a:endParaRPr lang="en-GB" sz="3600" b="1" dirty="0">
                <a:solidFill>
                  <a:schemeClr val="bg2"/>
                </a:solidFill>
                <a:cs typeface="+mn-ea"/>
                <a:sym typeface="+mn-lt"/>
              </a:endParaRPr>
            </a:p>
          </p:txBody>
        </p:sp>
      </p:grpSp>
      <p:grpSp>
        <p:nvGrpSpPr>
          <p:cNvPr id="18" name="Group 71">
            <a:extLst>
              <a:ext uri="{FF2B5EF4-FFF2-40B4-BE49-F238E27FC236}">
                <a16:creationId xmlns:a16="http://schemas.microsoft.com/office/drawing/2014/main" id="{64330719-5D6D-4B8E-A9AF-1DA3ABA0FB57}"/>
              </a:ext>
            </a:extLst>
          </p:cNvPr>
          <p:cNvGrpSpPr/>
          <p:nvPr/>
        </p:nvGrpSpPr>
        <p:grpSpPr>
          <a:xfrm>
            <a:off x="4148461" y="2018255"/>
            <a:ext cx="3119605" cy="880073"/>
            <a:chOff x="6662499" y="1796391"/>
            <a:chExt cx="4159474" cy="1173422"/>
          </a:xfrm>
        </p:grpSpPr>
        <p:sp>
          <p:nvSpPr>
            <p:cNvPr id="19" name="TextBox 72">
              <a:extLst>
                <a:ext uri="{FF2B5EF4-FFF2-40B4-BE49-F238E27FC236}">
                  <a16:creationId xmlns:a16="http://schemas.microsoft.com/office/drawing/2014/main" id="{69BF2D9D-765A-4E57-B80A-85463E4F1247}"/>
                </a:ext>
              </a:extLst>
            </p:cNvPr>
            <p:cNvSpPr txBox="1"/>
            <p:nvPr/>
          </p:nvSpPr>
          <p:spPr>
            <a:xfrm>
              <a:off x="6671998" y="1796391"/>
              <a:ext cx="2161276" cy="697622"/>
            </a:xfrm>
            <a:prstGeom prst="rect">
              <a:avLst/>
            </a:prstGeom>
            <a:noFill/>
          </p:spPr>
          <p:txBody>
            <a:bodyPr wrap="none" rtlCol="0">
              <a:spAutoFit/>
            </a:bodyPr>
            <a:lstStyle/>
            <a:p>
              <a:pPr>
                <a:buNone/>
              </a:pPr>
              <a:r>
                <a:rPr lang="zh-CN" altLang="en-US" sz="2800" b="1" dirty="0">
                  <a:solidFill>
                    <a:schemeClr val="accent1"/>
                  </a:solidFill>
                  <a:latin typeface="微软雅黑" pitchFamily="34" charset="-122"/>
                  <a:ea typeface="微软雅黑" pitchFamily="34" charset="-122"/>
                </a:rPr>
                <a:t>产品运行</a:t>
              </a:r>
              <a:endParaRPr lang="zh-CN" altLang="en-US" sz="2800" kern="0" dirty="0">
                <a:solidFill>
                  <a:schemeClr val="accent1"/>
                </a:solidFill>
                <a:latin typeface="微软雅黑" pitchFamily="34" charset="-122"/>
                <a:ea typeface="微软雅黑" pitchFamily="34" charset="-122"/>
              </a:endParaRPr>
            </a:p>
          </p:txBody>
        </p:sp>
        <p:sp>
          <p:nvSpPr>
            <p:cNvPr id="20" name="Rectangle 73">
              <a:extLst>
                <a:ext uri="{FF2B5EF4-FFF2-40B4-BE49-F238E27FC236}">
                  <a16:creationId xmlns:a16="http://schemas.microsoft.com/office/drawing/2014/main" id="{5648141B-14CF-472B-8D0D-2A257EE0C363}"/>
                </a:ext>
              </a:extLst>
            </p:cNvPr>
            <p:cNvSpPr/>
            <p:nvPr/>
          </p:nvSpPr>
          <p:spPr>
            <a:xfrm>
              <a:off x="6662499" y="2477367"/>
              <a:ext cx="4159474"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spTree>
    <p:custDataLst>
      <p:tags r:id="rId1"/>
    </p:custDataLst>
    <p:extLst>
      <p:ext uri="{BB962C8B-B14F-4D97-AF65-F5344CB8AC3E}">
        <p14:creationId xmlns:p14="http://schemas.microsoft.com/office/powerpoint/2010/main" val="211581715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bwMode="auto">
          <a:xfrm>
            <a:off x="3456162" y="2273891"/>
            <a:ext cx="1054558" cy="1054883"/>
          </a:xfrm>
          <a:prstGeom prst="ellipse">
            <a:avLst/>
          </a:prstGeom>
          <a:solidFill>
            <a:schemeClr val="accent1"/>
          </a:solidFill>
          <a:ln w="25400">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dirty="0"/>
          </a:p>
        </p:txBody>
      </p:sp>
      <p:grpSp>
        <p:nvGrpSpPr>
          <p:cNvPr id="5" name="组合 4"/>
          <p:cNvGrpSpPr/>
          <p:nvPr/>
        </p:nvGrpSpPr>
        <p:grpSpPr>
          <a:xfrm>
            <a:off x="4392832" y="1366481"/>
            <a:ext cx="3326444" cy="1019881"/>
            <a:chOff x="5832724" y="1843314"/>
            <a:chExt cx="4435259" cy="1359422"/>
          </a:xfrm>
          <a:solidFill>
            <a:schemeClr val="accent1"/>
          </a:solidFill>
          <a:effectLst/>
        </p:grpSpPr>
        <p:sp>
          <p:nvSpPr>
            <p:cNvPr id="6" name="Rectangle 5"/>
            <p:cNvSpPr>
              <a:spLocks noChangeArrowheads="1"/>
            </p:cNvSpPr>
            <p:nvPr/>
          </p:nvSpPr>
          <p:spPr bwMode="auto">
            <a:xfrm>
              <a:off x="6581212" y="1951655"/>
              <a:ext cx="3251576" cy="538589"/>
            </a:xfrm>
            <a:prstGeom prst="rect">
              <a:avLst/>
            </a:prstGeom>
            <a:grpFill/>
            <a:ln w="9525">
              <a:noFill/>
              <a:miter lim="800000"/>
              <a:headEnd/>
              <a:tailEnd/>
            </a:ln>
            <a:extLst/>
          </p:spPr>
          <p:txBody>
            <a:bodyPr vert="horz" wrap="square" lIns="1044000" tIns="45720" rIns="91440" bIns="45720" numCol="1" anchor="ctr" anchorCtr="0" compatLnSpc="1">
              <a:prstTxWarp prst="textNoShape">
                <a:avLst/>
              </a:prstTxWarp>
            </a:bodyP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 name="任意多边形 6"/>
            <p:cNvSpPr>
              <a:spLocks/>
            </p:cNvSpPr>
            <p:nvPr/>
          </p:nvSpPr>
          <p:spPr bwMode="auto">
            <a:xfrm>
              <a:off x="5832724" y="1951656"/>
              <a:ext cx="748489" cy="1251080"/>
            </a:xfrm>
            <a:custGeom>
              <a:avLst/>
              <a:gdLst>
                <a:gd name="connsiteX0" fmla="*/ 889093 w 889093"/>
                <a:gd name="connsiteY0" fmla="*/ 0 h 1486097"/>
                <a:gd name="connsiteX1" fmla="*/ 889093 w 889093"/>
                <a:gd name="connsiteY1" fmla="*/ 639763 h 1486097"/>
                <a:gd name="connsiteX2" fmla="*/ 120112 w 889093"/>
                <a:gd name="connsiteY2" fmla="*/ 1486097 h 1486097"/>
                <a:gd name="connsiteX3" fmla="*/ 62725 w 889093"/>
                <a:gd name="connsiteY3" fmla="*/ 1409355 h 1486097"/>
                <a:gd name="connsiteX4" fmla="*/ 0 w 889093"/>
                <a:gd name="connsiteY4" fmla="*/ 1340341 h 1486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93" h="1486097">
                  <a:moveTo>
                    <a:pt x="889093" y="0"/>
                  </a:moveTo>
                  <a:lnTo>
                    <a:pt x="889093" y="639763"/>
                  </a:lnTo>
                  <a:lnTo>
                    <a:pt x="120112" y="1486097"/>
                  </a:lnTo>
                  <a:lnTo>
                    <a:pt x="62725" y="1409355"/>
                  </a:lnTo>
                  <a:lnTo>
                    <a:pt x="0" y="1340341"/>
                  </a:lnTo>
                  <a:close/>
                </a:path>
              </a:pathLst>
            </a:custGeom>
            <a:grpFill/>
            <a:ln w="9525">
              <a:noFill/>
              <a:round/>
              <a:headEnd/>
              <a:tailEnd/>
            </a:ln>
            <a:extLst/>
          </p:spPr>
          <p:txBody>
            <a:bodyPr vert="horz" wrap="square" lIns="91440" tIns="45720" rIns="91440" bIns="45720" numCol="1" anchor="t" anchorCtr="0" compatLnSpc="1">
              <a:prstTxWarp prst="textNoShape">
                <a:avLst/>
              </a:prstTxWarp>
              <a:noAutofit/>
            </a:bodyPr>
            <a:lstStyle/>
            <a:p>
              <a:endParaRPr lang="zh-CN" altLang="en-US"/>
            </a:p>
          </p:txBody>
        </p:sp>
        <p:sp>
          <p:nvSpPr>
            <p:cNvPr id="8" name="椭圆 7"/>
            <p:cNvSpPr/>
            <p:nvPr/>
          </p:nvSpPr>
          <p:spPr bwMode="auto">
            <a:xfrm>
              <a:off x="9466204" y="1843314"/>
              <a:ext cx="801779" cy="801779"/>
            </a:xfrm>
            <a:prstGeom prst="ellipse">
              <a:avLst/>
            </a:prstGeom>
            <a:grpFill/>
            <a:ln>
              <a:noFill/>
            </a:ln>
            <a:extLst/>
          </p:spPr>
          <p:txBody>
            <a:bodyPr vert="horz" wrap="square" lIns="91440" tIns="792000" rIns="72000" bIns="45720" numCol="1" rtlCol="0" anchor="ctr" anchorCtr="0" compatLnSpc="1">
              <a:prstTxWarp prst="textNoShape">
                <a:avLst/>
              </a:prstTxWarp>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4510722" y="1932350"/>
            <a:ext cx="3593633" cy="693520"/>
            <a:chOff x="5989911" y="2597573"/>
            <a:chExt cx="4791511" cy="924408"/>
          </a:xfrm>
          <a:solidFill>
            <a:schemeClr val="accent2"/>
          </a:solidFill>
          <a:effectLst/>
        </p:grpSpPr>
        <p:sp>
          <p:nvSpPr>
            <p:cNvPr id="10" name="Rectangle 6"/>
            <p:cNvSpPr>
              <a:spLocks noChangeArrowheads="1"/>
            </p:cNvSpPr>
            <p:nvPr/>
          </p:nvSpPr>
          <p:spPr bwMode="auto">
            <a:xfrm>
              <a:off x="6581212" y="2717440"/>
              <a:ext cx="3764772" cy="550616"/>
            </a:xfrm>
            <a:prstGeom prst="rect">
              <a:avLst/>
            </a:prstGeom>
            <a:grpFill/>
            <a:ln w="9525">
              <a:noFill/>
              <a:miter lim="800000"/>
              <a:headEnd/>
              <a:tailEnd/>
            </a:ln>
            <a:extLst/>
          </p:spPr>
          <p:txBody>
            <a:bodyPr vert="horz" wrap="square" lIns="0" tIns="45720" rIns="91440" bIns="45720" numCol="1" anchor="ctr" anchorCtr="1" compatLnSpc="1">
              <a:prstTxWarp prst="textNoShape">
                <a:avLst/>
              </a:prstTxWarp>
            </a:bodyP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1" name="任意多边形 10"/>
            <p:cNvSpPr>
              <a:spLocks/>
            </p:cNvSpPr>
            <p:nvPr/>
          </p:nvSpPr>
          <p:spPr bwMode="auto">
            <a:xfrm>
              <a:off x="5989911" y="2717440"/>
              <a:ext cx="591301" cy="804541"/>
            </a:xfrm>
            <a:custGeom>
              <a:avLst/>
              <a:gdLst>
                <a:gd name="connsiteX0" fmla="*/ 702378 w 702378"/>
                <a:gd name="connsiteY0" fmla="*/ 0 h 955675"/>
                <a:gd name="connsiteX1" fmla="*/ 702378 w 702378"/>
                <a:gd name="connsiteY1" fmla="*/ 654050 h 955675"/>
                <a:gd name="connsiteX2" fmla="*/ 106066 w 702378"/>
                <a:gd name="connsiteY2" fmla="*/ 955675 h 955675"/>
                <a:gd name="connsiteX3" fmla="*/ 96224 w 702378"/>
                <a:gd name="connsiteY3" fmla="*/ 938153 h 955675"/>
                <a:gd name="connsiteX4" fmla="*/ 80699 w 702378"/>
                <a:gd name="connsiteY4" fmla="*/ 877774 h 955675"/>
                <a:gd name="connsiteX5" fmla="*/ 43168 w 702378"/>
                <a:gd name="connsiteY5" fmla="*/ 775229 h 955675"/>
                <a:gd name="connsiteX6" fmla="*/ 0 w 702378"/>
                <a:gd name="connsiteY6" fmla="*/ 685619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378" h="955675">
                  <a:moveTo>
                    <a:pt x="702378" y="0"/>
                  </a:moveTo>
                  <a:lnTo>
                    <a:pt x="702378" y="654050"/>
                  </a:lnTo>
                  <a:lnTo>
                    <a:pt x="106066" y="955675"/>
                  </a:lnTo>
                  <a:lnTo>
                    <a:pt x="96224" y="938153"/>
                  </a:lnTo>
                  <a:lnTo>
                    <a:pt x="80699" y="877774"/>
                  </a:lnTo>
                  <a:cubicBezTo>
                    <a:pt x="69829" y="842825"/>
                    <a:pt x="57287" y="808612"/>
                    <a:pt x="43168" y="775229"/>
                  </a:cubicBezTo>
                  <a:lnTo>
                    <a:pt x="0" y="685619"/>
                  </a:lnTo>
                  <a:close/>
                </a:path>
              </a:pathLst>
            </a:custGeom>
            <a:grpFill/>
            <a:ln w="9525">
              <a:noFill/>
              <a:round/>
              <a:headEnd/>
              <a:tailEnd/>
            </a:ln>
            <a:extLst/>
          </p:spPr>
          <p:txBody>
            <a:bodyPr vert="horz" wrap="square" lIns="91440" tIns="45720" rIns="91440" bIns="45720" numCol="1" anchor="t" anchorCtr="0" compatLnSpc="1">
              <a:prstTxWarp prst="textNoShape">
                <a:avLst/>
              </a:prstTxWarp>
              <a:noAutofit/>
            </a:bodyPr>
            <a:lstStyle/>
            <a:p>
              <a:endParaRPr lang="zh-CN" altLang="en-US">
                <a:solidFill>
                  <a:schemeClr val="bg1"/>
                </a:solidFill>
              </a:endParaRPr>
            </a:p>
          </p:txBody>
        </p:sp>
        <p:sp>
          <p:nvSpPr>
            <p:cNvPr id="12" name="椭圆 11"/>
            <p:cNvSpPr/>
            <p:nvPr/>
          </p:nvSpPr>
          <p:spPr bwMode="auto">
            <a:xfrm>
              <a:off x="9979643" y="2597573"/>
              <a:ext cx="801779" cy="801779"/>
            </a:xfrm>
            <a:prstGeom prst="ellipse">
              <a:avLst/>
            </a:prstGeom>
            <a:grpFill/>
            <a:ln>
              <a:noFill/>
            </a:ln>
          </p:spPr>
          <p:txBody>
            <a:bodyPr vert="horz" wrap="square" lIns="91440" tIns="792000" rIns="72000" bIns="45720" numCol="1" rtlCol="0" anchor="ctr" anchorCtr="0" compatLnSpc="1">
              <a:prstTxWarp prst="textNoShape">
                <a:avLst/>
              </a:prstTxWarp>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579658" y="2500572"/>
            <a:ext cx="3908636" cy="601520"/>
            <a:chOff x="6081826" y="3354969"/>
            <a:chExt cx="5211515" cy="801779"/>
          </a:xfrm>
          <a:solidFill>
            <a:schemeClr val="accent3"/>
          </a:solidFill>
          <a:effectLst/>
        </p:grpSpPr>
        <p:sp>
          <p:nvSpPr>
            <p:cNvPr id="14" name="Rectangle 7"/>
            <p:cNvSpPr>
              <a:spLocks noChangeArrowheads="1"/>
            </p:cNvSpPr>
            <p:nvPr/>
          </p:nvSpPr>
          <p:spPr bwMode="auto">
            <a:xfrm>
              <a:off x="6581212" y="3489906"/>
              <a:ext cx="4264603" cy="531906"/>
            </a:xfrm>
            <a:prstGeom prst="rect">
              <a:avLst/>
            </a:prstGeom>
            <a:grpFill/>
            <a:ln w="9525">
              <a:noFill/>
              <a:miter lim="800000"/>
              <a:headEnd/>
              <a:tailEnd/>
            </a:ln>
            <a:extLst/>
          </p:spPr>
          <p:txBody>
            <a:bodyPr vert="horz" wrap="square" lIns="0" tIns="45720" rIns="91440" bIns="45720" numCol="1" anchor="ctr" anchorCtr="1" compatLnSpc="1">
              <a:prstTxWarp prst="textNoShape">
                <a:avLst/>
              </a:prstTxWarp>
            </a:bodyP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5" name="任意多边形 14"/>
            <p:cNvSpPr>
              <a:spLocks/>
            </p:cNvSpPr>
            <p:nvPr/>
          </p:nvSpPr>
          <p:spPr bwMode="auto">
            <a:xfrm>
              <a:off x="6081826" y="3489906"/>
              <a:ext cx="499386" cy="531906"/>
            </a:xfrm>
            <a:custGeom>
              <a:avLst/>
              <a:gdLst>
                <a:gd name="connsiteX0" fmla="*/ 593196 w 593196"/>
                <a:gd name="connsiteY0" fmla="*/ 0 h 631825"/>
                <a:gd name="connsiteX1" fmla="*/ 593196 w 593196"/>
                <a:gd name="connsiteY1" fmla="*/ 631825 h 631825"/>
                <a:gd name="connsiteX2" fmla="*/ 0 w 593196"/>
                <a:gd name="connsiteY2" fmla="*/ 510619 h 631825"/>
                <a:gd name="connsiteX3" fmla="*/ 15934 w 593196"/>
                <a:gd name="connsiteY3" fmla="*/ 406217 h 631825"/>
                <a:gd name="connsiteX4" fmla="*/ 21696 w 593196"/>
                <a:gd name="connsiteY4" fmla="*/ 292100 h 631825"/>
                <a:gd name="connsiteX5" fmla="*/ 15934 w 593196"/>
                <a:gd name="connsiteY5" fmla="*/ 177983 h 631825"/>
                <a:gd name="connsiteX6" fmla="*/ 6631 w 593196"/>
                <a:gd name="connsiteY6" fmla="*/ 117031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96" h="631825">
                  <a:moveTo>
                    <a:pt x="593196" y="0"/>
                  </a:moveTo>
                  <a:lnTo>
                    <a:pt x="593196" y="631825"/>
                  </a:lnTo>
                  <a:lnTo>
                    <a:pt x="0" y="510619"/>
                  </a:lnTo>
                  <a:lnTo>
                    <a:pt x="15934" y="406217"/>
                  </a:lnTo>
                  <a:cubicBezTo>
                    <a:pt x="19744" y="368696"/>
                    <a:pt x="21696" y="330626"/>
                    <a:pt x="21696" y="292100"/>
                  </a:cubicBezTo>
                  <a:cubicBezTo>
                    <a:pt x="21696" y="253574"/>
                    <a:pt x="19744" y="215504"/>
                    <a:pt x="15934" y="177983"/>
                  </a:cubicBezTo>
                  <a:lnTo>
                    <a:pt x="6631" y="117031"/>
                  </a:lnTo>
                  <a:close/>
                </a:path>
              </a:pathLst>
            </a:custGeom>
            <a:grpFill/>
            <a:ln w="9525">
              <a:noFill/>
              <a:round/>
              <a:headEnd/>
              <a:tailEnd/>
            </a:ln>
            <a:extLst/>
          </p:spPr>
          <p:txBody>
            <a:bodyPr vert="horz" wrap="square" lIns="91440" tIns="45720" rIns="91440" bIns="45720" numCol="1" anchor="t" anchorCtr="0" compatLnSpc="1">
              <a:prstTxWarp prst="textNoShape">
                <a:avLst/>
              </a:prstTxWarp>
              <a:noAutofit/>
            </a:bodyPr>
            <a:lstStyle/>
            <a:p>
              <a:endParaRPr lang="zh-CN" altLang="en-US">
                <a:solidFill>
                  <a:schemeClr val="bg1"/>
                </a:solidFill>
              </a:endParaRPr>
            </a:p>
          </p:txBody>
        </p:sp>
        <p:sp>
          <p:nvSpPr>
            <p:cNvPr id="16" name="椭圆 15"/>
            <p:cNvSpPr/>
            <p:nvPr/>
          </p:nvSpPr>
          <p:spPr bwMode="auto">
            <a:xfrm>
              <a:off x="10491562" y="3354969"/>
              <a:ext cx="801779" cy="801779"/>
            </a:xfrm>
            <a:prstGeom prst="ellipse">
              <a:avLst/>
            </a:prstGeom>
            <a:grpFill/>
            <a:ln>
              <a:noFill/>
            </a:ln>
          </p:spPr>
          <p:txBody>
            <a:bodyPr vert="horz" wrap="square" lIns="91440" tIns="792000" rIns="72000" bIns="45720" numCol="1" rtlCol="0" anchor="ctr" anchorCtr="0" compatLnSpc="1">
              <a:prstTxWarp prst="textNoShape">
                <a:avLst/>
              </a:prstTxWarp>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480766" y="3009743"/>
            <a:ext cx="3623589" cy="663408"/>
            <a:chOff x="5949970" y="4033653"/>
            <a:chExt cx="4831452" cy="884271"/>
          </a:xfrm>
          <a:solidFill>
            <a:schemeClr val="accent4"/>
          </a:solidFill>
          <a:effectLst/>
        </p:grpSpPr>
        <p:sp>
          <p:nvSpPr>
            <p:cNvPr id="18" name="Rectangle 8"/>
            <p:cNvSpPr>
              <a:spLocks noChangeArrowheads="1"/>
            </p:cNvSpPr>
            <p:nvPr/>
          </p:nvSpPr>
          <p:spPr bwMode="auto">
            <a:xfrm>
              <a:off x="6581212" y="4255690"/>
              <a:ext cx="3764772" cy="538589"/>
            </a:xfrm>
            <a:prstGeom prst="rect">
              <a:avLst/>
            </a:prstGeom>
            <a:grpFill/>
            <a:ln w="9525">
              <a:noFill/>
              <a:miter lim="800000"/>
              <a:headEnd/>
              <a:tailEnd/>
            </a:ln>
            <a:extLst/>
          </p:spPr>
          <p:txBody>
            <a:bodyPr vert="horz" wrap="square" lIns="0" tIns="45720" rIns="91440" bIns="45720" numCol="1" anchor="ctr" anchorCtr="1" compatLnSpc="1">
              <a:prstTxWarp prst="textNoShape">
                <a:avLst/>
              </a:prstTxWarp>
            </a:bodyP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任意多边形 18"/>
            <p:cNvSpPr>
              <a:spLocks/>
            </p:cNvSpPr>
            <p:nvPr/>
          </p:nvSpPr>
          <p:spPr bwMode="auto">
            <a:xfrm>
              <a:off x="5949970" y="4033653"/>
              <a:ext cx="631242" cy="760626"/>
            </a:xfrm>
            <a:custGeom>
              <a:avLst/>
              <a:gdLst>
                <a:gd name="connsiteX0" fmla="*/ 120132 w 749822"/>
                <a:gd name="connsiteY0" fmla="*/ 0 h 903510"/>
                <a:gd name="connsiteX1" fmla="*/ 749822 w 749822"/>
                <a:gd name="connsiteY1" fmla="*/ 263748 h 903510"/>
                <a:gd name="connsiteX2" fmla="*/ 749822 w 749822"/>
                <a:gd name="connsiteY2" fmla="*/ 903510 h 903510"/>
                <a:gd name="connsiteX3" fmla="*/ 0 w 749822"/>
                <a:gd name="connsiteY3" fmla="*/ 250009 h 903510"/>
                <a:gd name="connsiteX4" fmla="*/ 43612 w 749822"/>
                <a:gd name="connsiteY4" fmla="*/ 178221 h 903510"/>
                <a:gd name="connsiteX5" fmla="*/ 90612 w 749822"/>
                <a:gd name="connsiteY5" fmla="*/ 80656 h 90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822" h="903510">
                  <a:moveTo>
                    <a:pt x="120132" y="0"/>
                  </a:moveTo>
                  <a:lnTo>
                    <a:pt x="749822" y="263748"/>
                  </a:lnTo>
                  <a:lnTo>
                    <a:pt x="749822" y="903510"/>
                  </a:lnTo>
                  <a:lnTo>
                    <a:pt x="0" y="250009"/>
                  </a:lnTo>
                  <a:lnTo>
                    <a:pt x="43612" y="178221"/>
                  </a:lnTo>
                  <a:cubicBezTo>
                    <a:pt x="60794" y="146592"/>
                    <a:pt x="76492" y="114039"/>
                    <a:pt x="90612" y="8065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0" name="椭圆 19"/>
            <p:cNvSpPr/>
            <p:nvPr/>
          </p:nvSpPr>
          <p:spPr bwMode="auto">
            <a:xfrm>
              <a:off x="9979643" y="4116145"/>
              <a:ext cx="801779" cy="801779"/>
            </a:xfrm>
            <a:prstGeom prst="ellipse">
              <a:avLst/>
            </a:prstGeom>
            <a:grpFill/>
            <a:ln>
              <a:noFill/>
            </a:ln>
          </p:spPr>
          <p:txBody>
            <a:bodyPr vert="horz" wrap="square" lIns="91440" tIns="792000" rIns="72000" bIns="45720" numCol="1" rtlCol="0" anchor="ctr" anchorCtr="0" compatLnSpc="1">
              <a:prstTxWarp prst="textNoShape">
                <a:avLst/>
              </a:prstTxWarp>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376903" y="3188683"/>
            <a:ext cx="3342373" cy="1062888"/>
            <a:chOff x="5811486" y="4272167"/>
            <a:chExt cx="4456497" cy="1416747"/>
          </a:xfrm>
          <a:solidFill>
            <a:schemeClr val="accent1"/>
          </a:solidFill>
          <a:effectLst/>
        </p:grpSpPr>
        <p:sp>
          <p:nvSpPr>
            <p:cNvPr id="22" name="Rectangle 9"/>
            <p:cNvSpPr>
              <a:spLocks noChangeArrowheads="1"/>
            </p:cNvSpPr>
            <p:nvPr/>
          </p:nvSpPr>
          <p:spPr bwMode="auto">
            <a:xfrm>
              <a:off x="6581212" y="5016129"/>
              <a:ext cx="3327753" cy="543934"/>
            </a:xfrm>
            <a:prstGeom prst="rect">
              <a:avLst/>
            </a:prstGeom>
            <a:grpFill/>
            <a:ln w="9525">
              <a:noFill/>
              <a:miter lim="800000"/>
              <a:headEnd/>
              <a:tailEnd/>
            </a:ln>
            <a:extLst/>
          </p:spPr>
          <p:txBody>
            <a:bodyPr vert="horz" wrap="square" lIns="0" tIns="45720" rIns="91440" bIns="45720" numCol="1" anchor="ctr" anchorCtr="1" compatLnSpc="1">
              <a:prstTxWarp prst="textNoShape">
                <a:avLst/>
              </a:prstTxWarp>
            </a:bodyP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3" name="任意多边形 22"/>
            <p:cNvSpPr>
              <a:spLocks/>
            </p:cNvSpPr>
            <p:nvPr/>
          </p:nvSpPr>
          <p:spPr bwMode="auto">
            <a:xfrm>
              <a:off x="5811486" y="4272167"/>
              <a:ext cx="769726" cy="1287896"/>
            </a:xfrm>
            <a:custGeom>
              <a:avLst/>
              <a:gdLst>
                <a:gd name="connsiteX0" fmla="*/ 142427 w 914320"/>
                <a:gd name="connsiteY0" fmla="*/ 0 h 1529828"/>
                <a:gd name="connsiteX1" fmla="*/ 914320 w 914320"/>
                <a:gd name="connsiteY1" fmla="*/ 883716 h 1529828"/>
                <a:gd name="connsiteX2" fmla="*/ 914320 w 914320"/>
                <a:gd name="connsiteY2" fmla="*/ 1529828 h 1529828"/>
                <a:gd name="connsiteX3" fmla="*/ 0 w 914320"/>
                <a:gd name="connsiteY3" fmla="*/ 165241 h 1529828"/>
                <a:gd name="connsiteX4" fmla="*/ 15915 w 914320"/>
                <a:gd name="connsiteY4" fmla="*/ 152110 h 1529828"/>
                <a:gd name="connsiteX5" fmla="*/ 87952 w 914320"/>
                <a:gd name="connsiteY5" fmla="*/ 72850 h 152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320" h="1529828">
                  <a:moveTo>
                    <a:pt x="142427" y="0"/>
                  </a:moveTo>
                  <a:lnTo>
                    <a:pt x="914320" y="883716"/>
                  </a:lnTo>
                  <a:lnTo>
                    <a:pt x="914320" y="1529828"/>
                  </a:lnTo>
                  <a:lnTo>
                    <a:pt x="0" y="165241"/>
                  </a:lnTo>
                  <a:lnTo>
                    <a:pt x="15915" y="152110"/>
                  </a:lnTo>
                  <a:cubicBezTo>
                    <a:pt x="41162" y="126863"/>
                    <a:pt x="65206" y="100411"/>
                    <a:pt x="87952" y="7285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noAutofit/>
            </a:bodyPr>
            <a:lstStyle/>
            <a:p>
              <a:endParaRPr lang="zh-CN" altLang="en-US">
                <a:solidFill>
                  <a:schemeClr val="bg1"/>
                </a:solidFill>
              </a:endParaRPr>
            </a:p>
          </p:txBody>
        </p:sp>
        <p:sp>
          <p:nvSpPr>
            <p:cNvPr id="24" name="椭圆 23"/>
            <p:cNvSpPr/>
            <p:nvPr/>
          </p:nvSpPr>
          <p:spPr bwMode="auto">
            <a:xfrm>
              <a:off x="9466204" y="4887135"/>
              <a:ext cx="801779" cy="801779"/>
            </a:xfrm>
            <a:prstGeom prst="ellipse">
              <a:avLst/>
            </a:prstGeom>
            <a:grpFill/>
            <a:ln>
              <a:noFill/>
            </a:ln>
          </p:spPr>
          <p:txBody>
            <a:bodyPr vert="horz" wrap="square" lIns="91440" tIns="792000" rIns="72000" bIns="45720" numCol="1" rtlCol="0" anchor="ctr" anchorCtr="0" compatLnSpc="1">
              <a:prstTxWarp prst="textNoShape">
                <a:avLst/>
              </a:prstTxWarp>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5" name="Freeform 6"/>
          <p:cNvSpPr>
            <a:spLocks noEditPoints="1"/>
          </p:cNvSpPr>
          <p:nvPr/>
        </p:nvSpPr>
        <p:spPr bwMode="auto">
          <a:xfrm>
            <a:off x="7280309" y="1529287"/>
            <a:ext cx="276601" cy="275909"/>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6" name="Freeform 6"/>
          <p:cNvSpPr>
            <a:spLocks noEditPoints="1"/>
          </p:cNvSpPr>
          <p:nvPr/>
        </p:nvSpPr>
        <p:spPr bwMode="auto">
          <a:xfrm>
            <a:off x="7665388" y="2095156"/>
            <a:ext cx="276601" cy="275909"/>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8049327" y="2663378"/>
            <a:ext cx="276601" cy="275909"/>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8" name="Freeform 6"/>
          <p:cNvSpPr>
            <a:spLocks noEditPoints="1"/>
          </p:cNvSpPr>
          <p:nvPr/>
        </p:nvSpPr>
        <p:spPr bwMode="auto">
          <a:xfrm>
            <a:off x="7665388" y="3234436"/>
            <a:ext cx="276601" cy="275909"/>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7280309" y="3812857"/>
            <a:ext cx="276601" cy="275909"/>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0" name="矩形 29"/>
          <p:cNvSpPr/>
          <p:nvPr/>
        </p:nvSpPr>
        <p:spPr>
          <a:xfrm>
            <a:off x="753642" y="1383666"/>
            <a:ext cx="2290699" cy="253916"/>
          </a:xfrm>
          <a:prstGeom prst="rect">
            <a:avLst/>
          </a:prstGeom>
        </p:spPr>
        <p:txBody>
          <a:bodyPr wrap="square" lIns="68580" tIns="34290" rIns="68580" bIns="3429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1" name="矩形 30"/>
          <p:cNvSpPr/>
          <p:nvPr/>
        </p:nvSpPr>
        <p:spPr>
          <a:xfrm>
            <a:off x="753642" y="1723827"/>
            <a:ext cx="2290699" cy="761747"/>
          </a:xfrm>
          <a:prstGeom prst="rect">
            <a:avLst/>
          </a:prstGeom>
        </p:spPr>
        <p:txBody>
          <a:bodyPr wrap="square" lIns="68580" tIns="34290" rIns="68580" bIns="3429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32" name="矩形 31"/>
          <p:cNvSpPr/>
          <p:nvPr/>
        </p:nvSpPr>
        <p:spPr>
          <a:xfrm>
            <a:off x="753642" y="2869798"/>
            <a:ext cx="2290699" cy="253916"/>
          </a:xfrm>
          <a:prstGeom prst="rect">
            <a:avLst/>
          </a:prstGeom>
        </p:spPr>
        <p:txBody>
          <a:bodyPr wrap="square" lIns="68580" tIns="34290" rIns="68580" bIns="3429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3" name="矩形 32"/>
          <p:cNvSpPr/>
          <p:nvPr/>
        </p:nvSpPr>
        <p:spPr>
          <a:xfrm>
            <a:off x="753642" y="3209960"/>
            <a:ext cx="2290699" cy="761747"/>
          </a:xfrm>
          <a:prstGeom prst="rect">
            <a:avLst/>
          </a:prstGeom>
        </p:spPr>
        <p:txBody>
          <a:bodyPr wrap="square" lIns="68580" tIns="34290" rIns="68580" bIns="3429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34" name="矩形 33"/>
          <p:cNvSpPr/>
          <p:nvPr/>
        </p:nvSpPr>
        <p:spPr>
          <a:xfrm>
            <a:off x="5209290" y="1511297"/>
            <a:ext cx="1945417" cy="223138"/>
          </a:xfrm>
          <a:prstGeom prst="rect">
            <a:avLst/>
          </a:prstGeom>
        </p:spPr>
        <p:txBody>
          <a:bodyPr wrap="square" lIns="68580" tIns="34290" rIns="68580" bIns="3429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输入您的文字内容</a:t>
            </a:r>
          </a:p>
        </p:txBody>
      </p:sp>
      <p:sp>
        <p:nvSpPr>
          <p:cNvPr id="35" name="矩形 34"/>
          <p:cNvSpPr/>
          <p:nvPr/>
        </p:nvSpPr>
        <p:spPr>
          <a:xfrm>
            <a:off x="5209290" y="2090130"/>
            <a:ext cx="1945417" cy="223138"/>
          </a:xfrm>
          <a:prstGeom prst="rect">
            <a:avLst/>
          </a:prstGeom>
        </p:spPr>
        <p:txBody>
          <a:bodyPr wrap="square" lIns="68580" tIns="34290" rIns="68580" bIns="3429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输入您的文字内容</a:t>
            </a:r>
          </a:p>
        </p:txBody>
      </p:sp>
      <p:sp>
        <p:nvSpPr>
          <p:cNvPr id="36" name="矩形 35"/>
          <p:cNvSpPr/>
          <p:nvPr/>
        </p:nvSpPr>
        <p:spPr>
          <a:xfrm>
            <a:off x="5209290" y="2662890"/>
            <a:ext cx="1945417" cy="223138"/>
          </a:xfrm>
          <a:prstGeom prst="rect">
            <a:avLst/>
          </a:prstGeom>
        </p:spPr>
        <p:txBody>
          <a:bodyPr wrap="square" lIns="68580" tIns="34290" rIns="68580" bIns="3429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输入您的文字内容</a:t>
            </a:r>
          </a:p>
        </p:txBody>
      </p:sp>
      <p:sp>
        <p:nvSpPr>
          <p:cNvPr id="37" name="矩形 36"/>
          <p:cNvSpPr/>
          <p:nvPr/>
        </p:nvSpPr>
        <p:spPr>
          <a:xfrm>
            <a:off x="5209290" y="3245030"/>
            <a:ext cx="1945417" cy="223138"/>
          </a:xfrm>
          <a:prstGeom prst="rect">
            <a:avLst/>
          </a:prstGeom>
        </p:spPr>
        <p:txBody>
          <a:bodyPr wrap="square" lIns="68580" tIns="34290" rIns="68580" bIns="3429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输入您的文字内容</a:t>
            </a:r>
          </a:p>
        </p:txBody>
      </p:sp>
      <p:sp>
        <p:nvSpPr>
          <p:cNvPr id="38" name="矩形 37"/>
          <p:cNvSpPr/>
          <p:nvPr/>
        </p:nvSpPr>
        <p:spPr>
          <a:xfrm>
            <a:off x="5209290" y="3825570"/>
            <a:ext cx="1945417" cy="223138"/>
          </a:xfrm>
          <a:prstGeom prst="rect">
            <a:avLst/>
          </a:prstGeom>
        </p:spPr>
        <p:txBody>
          <a:bodyPr wrap="square" lIns="68580" tIns="34290" rIns="68580" bIns="3429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输入您的文字内容</a:t>
            </a:r>
          </a:p>
        </p:txBody>
      </p:sp>
      <p:sp>
        <p:nvSpPr>
          <p:cNvPr id="39" name="矩形 3"/>
          <p:cNvSpPr>
            <a:spLocks noChangeArrowheads="1"/>
          </p:cNvSpPr>
          <p:nvPr/>
        </p:nvSpPr>
        <p:spPr bwMode="auto">
          <a:xfrm>
            <a:off x="3671900" y="2536540"/>
            <a:ext cx="604725" cy="500137"/>
          </a:xfrm>
          <a:prstGeom prst="rect">
            <a:avLst/>
          </a:prstGeom>
          <a:extLst/>
        </p:spPr>
        <p:txBody>
          <a:bodyPr wrap="square" lIns="68580" tIns="34290" rIns="68580" bIns="34290">
            <a:spAutoFit/>
          </a:bodyPr>
          <a:lstStyle/>
          <a:p>
            <a:pPr algn="ct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添加标题</a:t>
            </a:r>
          </a:p>
        </p:txBody>
      </p:sp>
    </p:spTree>
    <p:extLst>
      <p:ext uri="{BB962C8B-B14F-4D97-AF65-F5344CB8AC3E}">
        <p14:creationId xmlns:p14="http://schemas.microsoft.com/office/powerpoint/2010/main" val="3289513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31"/>
                                        </p:tgtEl>
                                        <p:attrNameLst>
                                          <p:attrName>style.visibility</p:attrName>
                                        </p:attrNameLst>
                                      </p:cBhvr>
                                      <p:to>
                                        <p:strVal val="visible"/>
                                      </p:to>
                                    </p:set>
                                    <p:anim calcmode="lin" valueType="num">
                                      <p:cBhvr>
                                        <p:cTn id="13" dur="100" fill="hold"/>
                                        <p:tgtEl>
                                          <p:spTgt spid="31"/>
                                        </p:tgtEl>
                                        <p:attrNameLst>
                                          <p:attrName>ppt_w</p:attrName>
                                        </p:attrNameLst>
                                      </p:cBhvr>
                                      <p:tavLst>
                                        <p:tav tm="0">
                                          <p:val>
                                            <p:fltVal val="0"/>
                                          </p:val>
                                        </p:tav>
                                        <p:tav tm="100000">
                                          <p:val>
                                            <p:strVal val="#ppt_w"/>
                                          </p:val>
                                        </p:tav>
                                      </p:tavLst>
                                    </p:anim>
                                    <p:anim calcmode="lin" valueType="num">
                                      <p:cBhvr>
                                        <p:cTn id="14" dur="100" fill="hold"/>
                                        <p:tgtEl>
                                          <p:spTgt spid="31"/>
                                        </p:tgtEl>
                                        <p:attrNameLst>
                                          <p:attrName>ppt_h</p:attrName>
                                        </p:attrNameLst>
                                      </p:cBhvr>
                                      <p:tavLst>
                                        <p:tav tm="0">
                                          <p:val>
                                            <p:fltVal val="0"/>
                                          </p:val>
                                        </p:tav>
                                        <p:tav tm="100000">
                                          <p:val>
                                            <p:strVal val="#ppt_h"/>
                                          </p:val>
                                        </p:tav>
                                      </p:tavLst>
                                    </p:anim>
                                    <p:animEffect transition="in" filter="fade">
                                      <p:cBhvr>
                                        <p:cTn id="15" dur="100"/>
                                        <p:tgtEl>
                                          <p:spTgt spid="31"/>
                                        </p:tgtEl>
                                      </p:cBhvr>
                                    </p:animEffect>
                                  </p:childTnLst>
                                </p:cTn>
                              </p:par>
                            </p:childTnLst>
                          </p:cTn>
                        </p:par>
                        <p:par>
                          <p:cTn id="16" fill="hold">
                            <p:stCondLst>
                              <p:cond delay="135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85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33"/>
                                        </p:tgtEl>
                                        <p:attrNameLst>
                                          <p:attrName>style.visibility</p:attrName>
                                        </p:attrNameLst>
                                      </p:cBhvr>
                                      <p:to>
                                        <p:strVal val="visible"/>
                                      </p:to>
                                    </p:set>
                                    <p:anim calcmode="lin" valueType="num">
                                      <p:cBhvr>
                                        <p:cTn id="25" dur="100" fill="hold"/>
                                        <p:tgtEl>
                                          <p:spTgt spid="33"/>
                                        </p:tgtEl>
                                        <p:attrNameLst>
                                          <p:attrName>ppt_w</p:attrName>
                                        </p:attrNameLst>
                                      </p:cBhvr>
                                      <p:tavLst>
                                        <p:tav tm="0">
                                          <p:val>
                                            <p:fltVal val="0"/>
                                          </p:val>
                                        </p:tav>
                                        <p:tav tm="100000">
                                          <p:val>
                                            <p:strVal val="#ppt_w"/>
                                          </p:val>
                                        </p:tav>
                                      </p:tavLst>
                                    </p:anim>
                                    <p:anim calcmode="lin" valueType="num">
                                      <p:cBhvr>
                                        <p:cTn id="26" dur="100" fill="hold"/>
                                        <p:tgtEl>
                                          <p:spTgt spid="33"/>
                                        </p:tgtEl>
                                        <p:attrNameLst>
                                          <p:attrName>ppt_h</p:attrName>
                                        </p:attrNameLst>
                                      </p:cBhvr>
                                      <p:tavLst>
                                        <p:tav tm="0">
                                          <p:val>
                                            <p:fltVal val="0"/>
                                          </p:val>
                                        </p:tav>
                                        <p:tav tm="100000">
                                          <p:val>
                                            <p:strVal val="#ppt_h"/>
                                          </p:val>
                                        </p:tav>
                                      </p:tavLst>
                                    </p:anim>
                                    <p:animEffect transition="in" filter="fade">
                                      <p:cBhvr>
                                        <p:cTn id="27" dur="100"/>
                                        <p:tgtEl>
                                          <p:spTgt spid="33"/>
                                        </p:tgtEl>
                                      </p:cBhvr>
                                    </p:animEffect>
                                  </p:childTnLst>
                                </p:cTn>
                              </p:par>
                            </p:childTnLst>
                          </p:cTn>
                        </p:par>
                        <p:par>
                          <p:cTn id="28" fill="hold">
                            <p:stCondLst>
                              <p:cond delay="2700"/>
                            </p:stCondLst>
                            <p:childTnLst>
                              <p:par>
                                <p:cTn id="29" presetID="53" presetClass="entr" presetSubtype="16"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250" fill="hold"/>
                                        <p:tgtEl>
                                          <p:spTgt spid="4"/>
                                        </p:tgtEl>
                                        <p:attrNameLst>
                                          <p:attrName>ppt_w</p:attrName>
                                        </p:attrNameLst>
                                      </p:cBhvr>
                                      <p:tavLst>
                                        <p:tav tm="0">
                                          <p:val>
                                            <p:fltVal val="0"/>
                                          </p:val>
                                        </p:tav>
                                        <p:tav tm="100000">
                                          <p:val>
                                            <p:strVal val="#ppt_w"/>
                                          </p:val>
                                        </p:tav>
                                      </p:tavLst>
                                    </p:anim>
                                    <p:anim calcmode="lin" valueType="num">
                                      <p:cBhvr>
                                        <p:cTn id="32" dur="250" fill="hold"/>
                                        <p:tgtEl>
                                          <p:spTgt spid="4"/>
                                        </p:tgtEl>
                                        <p:attrNameLst>
                                          <p:attrName>ppt_h</p:attrName>
                                        </p:attrNameLst>
                                      </p:cBhvr>
                                      <p:tavLst>
                                        <p:tav tm="0">
                                          <p:val>
                                            <p:fltVal val="0"/>
                                          </p:val>
                                        </p:tav>
                                        <p:tav tm="100000">
                                          <p:val>
                                            <p:strVal val="#ppt_h"/>
                                          </p:val>
                                        </p:tav>
                                      </p:tavLst>
                                    </p:anim>
                                    <p:animEffect transition="in" filter="fade">
                                      <p:cBhvr>
                                        <p:cTn id="33" dur="250"/>
                                        <p:tgtEl>
                                          <p:spTgt spid="4"/>
                                        </p:tgtEl>
                                      </p:cBhvr>
                                    </p:animEffect>
                                  </p:childTnLst>
                                </p:cTn>
                              </p:par>
                              <p:par>
                                <p:cTn id="34" presetID="6" presetClass="emph" presetSubtype="0" decel="100000" fill="hold" grpId="1" nodeType="withEffect">
                                  <p:stCondLst>
                                    <p:cond delay="200"/>
                                  </p:stCondLst>
                                  <p:childTnLst>
                                    <p:animScale>
                                      <p:cBhvr>
                                        <p:cTn id="35" dur="250" fill="hold"/>
                                        <p:tgtEl>
                                          <p:spTgt spid="4"/>
                                        </p:tgtEl>
                                      </p:cBhvr>
                                      <p:by x="110000" y="110000"/>
                                    </p:animScale>
                                  </p:childTnLst>
                                </p:cTn>
                              </p:par>
                              <p:par>
                                <p:cTn id="36" presetID="6" presetClass="emph" presetSubtype="0" decel="100000" fill="hold" grpId="2" nodeType="withEffect">
                                  <p:stCondLst>
                                    <p:cond delay="400"/>
                                  </p:stCondLst>
                                  <p:childTnLst>
                                    <p:animScale>
                                      <p:cBhvr>
                                        <p:cTn id="37" dur="250" fill="hold"/>
                                        <p:tgtEl>
                                          <p:spTgt spid="4"/>
                                        </p:tgtEl>
                                      </p:cBhvr>
                                      <p:by x="91000" y="91000"/>
                                    </p:animScale>
                                  </p:childTnLst>
                                </p:cTn>
                              </p:par>
                            </p:childTnLst>
                          </p:cTn>
                        </p:par>
                        <p:par>
                          <p:cTn id="38" fill="hold">
                            <p:stCondLst>
                              <p:cond delay="3350"/>
                            </p:stCondLst>
                            <p:childTnLst>
                              <p:par>
                                <p:cTn id="39" presetID="10" presetClass="entr" presetSubtype="0"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par>
                          <p:cTn id="42" fill="hold">
                            <p:stCondLst>
                              <p:cond delay="3850"/>
                            </p:stCondLst>
                            <p:childTnLst>
                              <p:par>
                                <p:cTn id="43" presetID="22" presetClass="entr" presetSubtype="8"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par>
                          <p:cTn id="46" fill="hold">
                            <p:stCondLst>
                              <p:cond delay="4350"/>
                            </p:stCondLst>
                            <p:childTnLst>
                              <p:par>
                                <p:cTn id="47" presetID="2" presetClass="entr" presetSubtype="2"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1+#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4850"/>
                            </p:stCondLst>
                            <p:childTnLst>
                              <p:par>
                                <p:cTn id="52" presetID="53" presetClass="entr" presetSubtype="16"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par>
                          <p:cTn id="57" fill="hold">
                            <p:stCondLst>
                              <p:cond delay="5350"/>
                            </p:stCondLst>
                            <p:childTnLst>
                              <p:par>
                                <p:cTn id="58" presetID="22" presetClass="entr" presetSubtype="8" fill="hold"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childTnLst>
                          </p:cTn>
                        </p:par>
                        <p:par>
                          <p:cTn id="61" fill="hold">
                            <p:stCondLst>
                              <p:cond delay="5850"/>
                            </p:stCondLst>
                            <p:childTnLst>
                              <p:par>
                                <p:cTn id="62" presetID="2" presetClass="entr" presetSubtype="2" fill="hold" grpId="0" nodeType="after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1+#ppt_w/2"/>
                                          </p:val>
                                        </p:tav>
                                        <p:tav tm="100000">
                                          <p:val>
                                            <p:strVal val="#ppt_x"/>
                                          </p:val>
                                        </p:tav>
                                      </p:tavLst>
                                    </p:anim>
                                    <p:anim calcmode="lin" valueType="num">
                                      <p:cBhvr additive="base">
                                        <p:cTn id="65" dur="500" fill="hold"/>
                                        <p:tgtEl>
                                          <p:spTgt spid="35"/>
                                        </p:tgtEl>
                                        <p:attrNameLst>
                                          <p:attrName>ppt_y</p:attrName>
                                        </p:attrNameLst>
                                      </p:cBhvr>
                                      <p:tavLst>
                                        <p:tav tm="0">
                                          <p:val>
                                            <p:strVal val="#ppt_y"/>
                                          </p:val>
                                        </p:tav>
                                        <p:tav tm="100000">
                                          <p:val>
                                            <p:strVal val="#ppt_y"/>
                                          </p:val>
                                        </p:tav>
                                      </p:tavLst>
                                    </p:anim>
                                  </p:childTnLst>
                                </p:cTn>
                              </p:par>
                            </p:childTnLst>
                          </p:cTn>
                        </p:par>
                        <p:par>
                          <p:cTn id="66" fill="hold">
                            <p:stCondLst>
                              <p:cond delay="6350"/>
                            </p:stCondLst>
                            <p:childTnLst>
                              <p:par>
                                <p:cTn id="67" presetID="53" presetClass="entr" presetSubtype="16"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p:cTn id="69" dur="500" fill="hold"/>
                                        <p:tgtEl>
                                          <p:spTgt spid="26"/>
                                        </p:tgtEl>
                                        <p:attrNameLst>
                                          <p:attrName>ppt_w</p:attrName>
                                        </p:attrNameLst>
                                      </p:cBhvr>
                                      <p:tavLst>
                                        <p:tav tm="0">
                                          <p:val>
                                            <p:fltVal val="0"/>
                                          </p:val>
                                        </p:tav>
                                        <p:tav tm="100000">
                                          <p:val>
                                            <p:strVal val="#ppt_w"/>
                                          </p:val>
                                        </p:tav>
                                      </p:tavLst>
                                    </p:anim>
                                    <p:anim calcmode="lin" valueType="num">
                                      <p:cBhvr>
                                        <p:cTn id="70" dur="500" fill="hold"/>
                                        <p:tgtEl>
                                          <p:spTgt spid="26"/>
                                        </p:tgtEl>
                                        <p:attrNameLst>
                                          <p:attrName>ppt_h</p:attrName>
                                        </p:attrNameLst>
                                      </p:cBhvr>
                                      <p:tavLst>
                                        <p:tav tm="0">
                                          <p:val>
                                            <p:fltVal val="0"/>
                                          </p:val>
                                        </p:tav>
                                        <p:tav tm="100000">
                                          <p:val>
                                            <p:strVal val="#ppt_h"/>
                                          </p:val>
                                        </p:tav>
                                      </p:tavLst>
                                    </p:anim>
                                    <p:animEffect transition="in" filter="fade">
                                      <p:cBhvr>
                                        <p:cTn id="71" dur="500"/>
                                        <p:tgtEl>
                                          <p:spTgt spid="26"/>
                                        </p:tgtEl>
                                      </p:cBhvr>
                                    </p:animEffect>
                                  </p:childTnLst>
                                </p:cTn>
                              </p:par>
                            </p:childTnLst>
                          </p:cTn>
                        </p:par>
                        <p:par>
                          <p:cTn id="72" fill="hold">
                            <p:stCondLst>
                              <p:cond delay="6850"/>
                            </p:stCondLst>
                            <p:childTnLst>
                              <p:par>
                                <p:cTn id="73" presetID="22" presetClass="entr" presetSubtype="8"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7350"/>
                            </p:stCondLst>
                            <p:childTnLst>
                              <p:par>
                                <p:cTn id="77" presetID="2" presetClass="entr" presetSubtype="2"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1+#ppt_w/2"/>
                                          </p:val>
                                        </p:tav>
                                        <p:tav tm="100000">
                                          <p:val>
                                            <p:strVal val="#ppt_x"/>
                                          </p:val>
                                        </p:tav>
                                      </p:tavLst>
                                    </p:anim>
                                    <p:anim calcmode="lin" valueType="num">
                                      <p:cBhvr additive="base">
                                        <p:cTn id="80" dur="500" fill="hold"/>
                                        <p:tgtEl>
                                          <p:spTgt spid="36"/>
                                        </p:tgtEl>
                                        <p:attrNameLst>
                                          <p:attrName>ppt_y</p:attrName>
                                        </p:attrNameLst>
                                      </p:cBhvr>
                                      <p:tavLst>
                                        <p:tav tm="0">
                                          <p:val>
                                            <p:strVal val="#ppt_y"/>
                                          </p:val>
                                        </p:tav>
                                        <p:tav tm="100000">
                                          <p:val>
                                            <p:strVal val="#ppt_y"/>
                                          </p:val>
                                        </p:tav>
                                      </p:tavLst>
                                    </p:anim>
                                  </p:childTnLst>
                                </p:cTn>
                              </p:par>
                            </p:childTnLst>
                          </p:cTn>
                        </p:par>
                        <p:par>
                          <p:cTn id="81" fill="hold">
                            <p:stCondLst>
                              <p:cond delay="7850"/>
                            </p:stCondLst>
                            <p:childTnLst>
                              <p:par>
                                <p:cTn id="82" presetID="53" presetClass="entr" presetSubtype="16"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par>
                          <p:cTn id="87" fill="hold">
                            <p:stCondLst>
                              <p:cond delay="8350"/>
                            </p:stCondLst>
                            <p:childTnLst>
                              <p:par>
                                <p:cTn id="88" presetID="22" presetClass="entr" presetSubtype="8" fill="hold" nodeType="after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wipe(left)">
                                      <p:cBhvr>
                                        <p:cTn id="90" dur="500"/>
                                        <p:tgtEl>
                                          <p:spTgt spid="17"/>
                                        </p:tgtEl>
                                      </p:cBhvr>
                                    </p:animEffect>
                                  </p:childTnLst>
                                </p:cTn>
                              </p:par>
                            </p:childTnLst>
                          </p:cTn>
                        </p:par>
                        <p:par>
                          <p:cTn id="91" fill="hold">
                            <p:stCondLst>
                              <p:cond delay="8850"/>
                            </p:stCondLst>
                            <p:childTnLst>
                              <p:par>
                                <p:cTn id="92" presetID="2" presetClass="entr" presetSubtype="2" fill="hold" grpId="0" nodeType="afterEffect">
                                  <p:stCondLst>
                                    <p:cond delay="0"/>
                                  </p:stCondLst>
                                  <p:childTnLst>
                                    <p:set>
                                      <p:cBhvr>
                                        <p:cTn id="93" dur="1" fill="hold">
                                          <p:stCondLst>
                                            <p:cond delay="0"/>
                                          </p:stCondLst>
                                        </p:cTn>
                                        <p:tgtEl>
                                          <p:spTgt spid="37"/>
                                        </p:tgtEl>
                                        <p:attrNameLst>
                                          <p:attrName>style.visibility</p:attrName>
                                        </p:attrNameLst>
                                      </p:cBhvr>
                                      <p:to>
                                        <p:strVal val="visible"/>
                                      </p:to>
                                    </p:set>
                                    <p:anim calcmode="lin" valueType="num">
                                      <p:cBhvr additive="base">
                                        <p:cTn id="94" dur="500" fill="hold"/>
                                        <p:tgtEl>
                                          <p:spTgt spid="37"/>
                                        </p:tgtEl>
                                        <p:attrNameLst>
                                          <p:attrName>ppt_x</p:attrName>
                                        </p:attrNameLst>
                                      </p:cBhvr>
                                      <p:tavLst>
                                        <p:tav tm="0">
                                          <p:val>
                                            <p:strVal val="1+#ppt_w/2"/>
                                          </p:val>
                                        </p:tav>
                                        <p:tav tm="100000">
                                          <p:val>
                                            <p:strVal val="#ppt_x"/>
                                          </p:val>
                                        </p:tav>
                                      </p:tavLst>
                                    </p:anim>
                                    <p:anim calcmode="lin" valueType="num">
                                      <p:cBhvr additive="base">
                                        <p:cTn id="95" dur="500" fill="hold"/>
                                        <p:tgtEl>
                                          <p:spTgt spid="37"/>
                                        </p:tgtEl>
                                        <p:attrNameLst>
                                          <p:attrName>ppt_y</p:attrName>
                                        </p:attrNameLst>
                                      </p:cBhvr>
                                      <p:tavLst>
                                        <p:tav tm="0">
                                          <p:val>
                                            <p:strVal val="#ppt_y"/>
                                          </p:val>
                                        </p:tav>
                                        <p:tav tm="100000">
                                          <p:val>
                                            <p:strVal val="#ppt_y"/>
                                          </p:val>
                                        </p:tav>
                                      </p:tavLst>
                                    </p:anim>
                                  </p:childTnLst>
                                </p:cTn>
                              </p:par>
                            </p:childTnLst>
                          </p:cTn>
                        </p:par>
                        <p:par>
                          <p:cTn id="96" fill="hold">
                            <p:stCondLst>
                              <p:cond delay="9350"/>
                            </p:stCondLst>
                            <p:childTnLst>
                              <p:par>
                                <p:cTn id="97" presetID="53" presetClass="entr" presetSubtype="16" fill="hold" grpId="0" nodeType="after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p:cTn id="99" dur="500" fill="hold"/>
                                        <p:tgtEl>
                                          <p:spTgt spid="28"/>
                                        </p:tgtEl>
                                        <p:attrNameLst>
                                          <p:attrName>ppt_w</p:attrName>
                                        </p:attrNameLst>
                                      </p:cBhvr>
                                      <p:tavLst>
                                        <p:tav tm="0">
                                          <p:val>
                                            <p:fltVal val="0"/>
                                          </p:val>
                                        </p:tav>
                                        <p:tav tm="100000">
                                          <p:val>
                                            <p:strVal val="#ppt_w"/>
                                          </p:val>
                                        </p:tav>
                                      </p:tavLst>
                                    </p:anim>
                                    <p:anim calcmode="lin" valueType="num">
                                      <p:cBhvr>
                                        <p:cTn id="100" dur="500" fill="hold"/>
                                        <p:tgtEl>
                                          <p:spTgt spid="28"/>
                                        </p:tgtEl>
                                        <p:attrNameLst>
                                          <p:attrName>ppt_h</p:attrName>
                                        </p:attrNameLst>
                                      </p:cBhvr>
                                      <p:tavLst>
                                        <p:tav tm="0">
                                          <p:val>
                                            <p:fltVal val="0"/>
                                          </p:val>
                                        </p:tav>
                                        <p:tav tm="100000">
                                          <p:val>
                                            <p:strVal val="#ppt_h"/>
                                          </p:val>
                                        </p:tav>
                                      </p:tavLst>
                                    </p:anim>
                                    <p:animEffect transition="in" filter="fade">
                                      <p:cBhvr>
                                        <p:cTn id="101" dur="500"/>
                                        <p:tgtEl>
                                          <p:spTgt spid="28"/>
                                        </p:tgtEl>
                                      </p:cBhvr>
                                    </p:animEffect>
                                  </p:childTnLst>
                                </p:cTn>
                              </p:par>
                            </p:childTnLst>
                          </p:cTn>
                        </p:par>
                        <p:par>
                          <p:cTn id="102" fill="hold">
                            <p:stCondLst>
                              <p:cond delay="9850"/>
                            </p:stCondLst>
                            <p:childTnLst>
                              <p:par>
                                <p:cTn id="103" presetID="22" presetClass="entr" presetSubtype="8" fill="hold" nodeType="after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left)">
                                      <p:cBhvr>
                                        <p:cTn id="105" dur="500"/>
                                        <p:tgtEl>
                                          <p:spTgt spid="21"/>
                                        </p:tgtEl>
                                      </p:cBhvr>
                                    </p:animEffect>
                                  </p:childTnLst>
                                </p:cTn>
                              </p:par>
                            </p:childTnLst>
                          </p:cTn>
                        </p:par>
                        <p:par>
                          <p:cTn id="106" fill="hold">
                            <p:stCondLst>
                              <p:cond delay="10350"/>
                            </p:stCondLst>
                            <p:childTnLst>
                              <p:par>
                                <p:cTn id="107" presetID="2" presetClass="entr" presetSubtype="2" fill="hold" grpId="0" nodeType="afterEffect">
                                  <p:stCondLst>
                                    <p:cond delay="0"/>
                                  </p:stCondLst>
                                  <p:childTnLst>
                                    <p:set>
                                      <p:cBhvr>
                                        <p:cTn id="108" dur="1" fill="hold">
                                          <p:stCondLst>
                                            <p:cond delay="0"/>
                                          </p:stCondLst>
                                        </p:cTn>
                                        <p:tgtEl>
                                          <p:spTgt spid="38"/>
                                        </p:tgtEl>
                                        <p:attrNameLst>
                                          <p:attrName>style.visibility</p:attrName>
                                        </p:attrNameLst>
                                      </p:cBhvr>
                                      <p:to>
                                        <p:strVal val="visible"/>
                                      </p:to>
                                    </p:set>
                                    <p:anim calcmode="lin" valueType="num">
                                      <p:cBhvr additive="base">
                                        <p:cTn id="109" dur="500" fill="hold"/>
                                        <p:tgtEl>
                                          <p:spTgt spid="38"/>
                                        </p:tgtEl>
                                        <p:attrNameLst>
                                          <p:attrName>ppt_x</p:attrName>
                                        </p:attrNameLst>
                                      </p:cBhvr>
                                      <p:tavLst>
                                        <p:tav tm="0">
                                          <p:val>
                                            <p:strVal val="1+#ppt_w/2"/>
                                          </p:val>
                                        </p:tav>
                                        <p:tav tm="100000">
                                          <p:val>
                                            <p:strVal val="#ppt_x"/>
                                          </p:val>
                                        </p:tav>
                                      </p:tavLst>
                                    </p:anim>
                                    <p:anim calcmode="lin" valueType="num">
                                      <p:cBhvr additive="base">
                                        <p:cTn id="110" dur="500" fill="hold"/>
                                        <p:tgtEl>
                                          <p:spTgt spid="38"/>
                                        </p:tgtEl>
                                        <p:attrNameLst>
                                          <p:attrName>ppt_y</p:attrName>
                                        </p:attrNameLst>
                                      </p:cBhvr>
                                      <p:tavLst>
                                        <p:tav tm="0">
                                          <p:val>
                                            <p:strVal val="#ppt_y"/>
                                          </p:val>
                                        </p:tav>
                                        <p:tav tm="100000">
                                          <p:val>
                                            <p:strVal val="#ppt_y"/>
                                          </p:val>
                                        </p:tav>
                                      </p:tavLst>
                                    </p:anim>
                                  </p:childTnLst>
                                </p:cTn>
                              </p:par>
                            </p:childTnLst>
                          </p:cTn>
                        </p:par>
                        <p:par>
                          <p:cTn id="111" fill="hold">
                            <p:stCondLst>
                              <p:cond delay="10850"/>
                            </p:stCondLst>
                            <p:childTnLst>
                              <p:par>
                                <p:cTn id="112" presetID="53" presetClass="entr" presetSubtype="16" fill="hold" grpId="0" nodeType="after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5" grpId="0" animBg="1"/>
      <p:bldP spid="26" grpId="0" animBg="1"/>
      <p:bldP spid="27" grpId="0" animBg="1"/>
      <p:bldP spid="28" grpId="0" animBg="1"/>
      <p:bldP spid="29" grpId="0" animBg="1"/>
      <p:bldP spid="30" grpId="0"/>
      <p:bldP spid="31" grpId="0"/>
      <p:bldP spid="32" grpId="0"/>
      <p:bldP spid="33" grpId="0"/>
      <p:bldP spid="34" grpId="0"/>
      <p:bldP spid="35" grpId="0"/>
      <p:bldP spid="36" grpId="0"/>
      <p:bldP spid="37" grpId="0"/>
      <p:bldP spid="38" grpId="0"/>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heme/theme1.xml><?xml version="1.0" encoding="utf-8"?>
<a:theme xmlns:a="http://schemas.openxmlformats.org/drawingml/2006/main" name="Office 主题​​">
  <a:themeElements>
    <a:clrScheme name="自定义 1536">
      <a:dk1>
        <a:sysClr val="windowText" lastClr="000000"/>
      </a:dk1>
      <a:lt1>
        <a:sysClr val="window" lastClr="FFFFFF"/>
      </a:lt1>
      <a:dk2>
        <a:srgbClr val="1F497D"/>
      </a:dk2>
      <a:lt2>
        <a:srgbClr val="EEECE1"/>
      </a:lt2>
      <a:accent1>
        <a:srgbClr val="658EFB"/>
      </a:accent1>
      <a:accent2>
        <a:srgbClr val="BFBFBF"/>
      </a:accent2>
      <a:accent3>
        <a:srgbClr val="658EFB"/>
      </a:accent3>
      <a:accent4>
        <a:srgbClr val="BFBFBF"/>
      </a:accent4>
      <a:accent5>
        <a:srgbClr val="658EFB"/>
      </a:accent5>
      <a:accent6>
        <a:srgbClr val="BFBFBF"/>
      </a:accent6>
      <a:hlink>
        <a:srgbClr val="0000FF"/>
      </a:hlink>
      <a:folHlink>
        <a:srgbClr val="80008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1686</TotalTime>
  <Words>2131</Words>
  <Application>Microsoft Office PowerPoint</Application>
  <PresentationFormat>自定义</PresentationFormat>
  <Paragraphs>227</Paragraphs>
  <Slides>25</Slides>
  <Notes>17</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25</vt:i4>
      </vt:variant>
    </vt:vector>
  </HeadingPairs>
  <TitlesOfParts>
    <vt:vector size="45" baseType="lpstr">
      <vt:lpstr>Gill Sans</vt:lpstr>
      <vt:lpstr>Glegoo</vt:lpstr>
      <vt:lpstr>Lato Hairline</vt:lpstr>
      <vt:lpstr>Lato Light</vt:lpstr>
      <vt:lpstr>Lato Regular</vt:lpstr>
      <vt:lpstr>Mission Gothic Regular</vt:lpstr>
      <vt:lpstr>等线</vt:lpstr>
      <vt:lpstr>等线 Light</vt:lpstr>
      <vt:lpstr>方正姚体</vt:lpstr>
      <vt:lpstr>华文黑体</vt:lpstr>
      <vt:lpstr>宋体</vt:lpstr>
      <vt:lpstr>微软雅黑</vt:lpstr>
      <vt:lpstr>Agency FB</vt:lpstr>
      <vt:lpstr>Arial</vt:lpstr>
      <vt:lpstr>Calibri</vt:lpstr>
      <vt:lpstr>Calibri Light</vt:lpstr>
      <vt:lpstr>Impact</vt:lpstr>
      <vt:lpstr>Open Sans</vt:lpstr>
      <vt:lpstr>Times New Roman</vt:lpstr>
      <vt:lpstr>Office 主题​​</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001</dc:title>
  <dc:creator>Administrator</dc:creator>
  <cp:lastModifiedBy>Administrator</cp:lastModifiedBy>
  <cp:revision>380</cp:revision>
  <dcterms:created xsi:type="dcterms:W3CDTF">2017-06-23T03:09:21Z</dcterms:created>
  <dcterms:modified xsi:type="dcterms:W3CDTF">2017-08-27T08:54:28Z</dcterms:modified>
</cp:coreProperties>
</file>